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134805010" r:id="rId2"/>
    <p:sldId id="485" r:id="rId3"/>
    <p:sldId id="2134805083" r:id="rId4"/>
    <p:sldId id="2134805044" r:id="rId5"/>
    <p:sldId id="2134805049" r:id="rId6"/>
    <p:sldId id="2134805050" r:id="rId7"/>
    <p:sldId id="2134805084" r:id="rId8"/>
    <p:sldId id="2134805085" r:id="rId9"/>
    <p:sldId id="2134805051" r:id="rId10"/>
    <p:sldId id="2134805086" r:id="rId11"/>
    <p:sldId id="2134805087" r:id="rId12"/>
    <p:sldId id="2134805091" r:id="rId13"/>
    <p:sldId id="2134805093" r:id="rId14"/>
    <p:sldId id="2134805094" r:id="rId15"/>
    <p:sldId id="2134805056" r:id="rId16"/>
    <p:sldId id="2134805088" r:id="rId17"/>
    <p:sldId id="2134805089" r:id="rId18"/>
    <p:sldId id="2134805090" r:id="rId19"/>
    <p:sldId id="2134805092" r:id="rId20"/>
    <p:sldId id="2134805061" r:id="rId21"/>
    <p:sldId id="2134805095" r:id="rId22"/>
    <p:sldId id="2134805082" r:id="rId23"/>
    <p:sldId id="2134805097" r:id="rId24"/>
    <p:sldId id="2134805080" r:id="rId25"/>
    <p:sldId id="2134805096" r:id="rId26"/>
    <p:sldId id="2134805099" r:id="rId27"/>
    <p:sldId id="2134805100" r:id="rId28"/>
    <p:sldId id="2134805101" r:id="rId29"/>
    <p:sldId id="2134805102" r:id="rId30"/>
    <p:sldId id="2134805103" r:id="rId31"/>
    <p:sldId id="2134805104" r:id="rId32"/>
    <p:sldId id="2134805107" r:id="rId33"/>
    <p:sldId id="2134805108" r:id="rId34"/>
    <p:sldId id="2134805105" r:id="rId35"/>
    <p:sldId id="2134805098" r:id="rId36"/>
    <p:sldId id="2134805076" r:id="rId37"/>
    <p:sldId id="2134805077" r:id="rId38"/>
    <p:sldId id="2134805079" r:id="rId39"/>
    <p:sldId id="213480501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0B050"/>
    <a:srgbClr val="000000"/>
    <a:srgbClr val="8566AC"/>
    <a:srgbClr val="DA281C"/>
    <a:srgbClr val="F0F0F0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26763-F891-4437-A198-823A87245FB8}" v="724" dt="2023-11-27T05:37:39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1323" autoAdjust="0"/>
  </p:normalViewPr>
  <p:slideViewPr>
    <p:cSldViewPr snapToGrid="0">
      <p:cViewPr varScale="1">
        <p:scale>
          <a:sx n="109" d="100"/>
          <a:sy n="109" d="100"/>
        </p:scale>
        <p:origin x="720" y="102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05826763-F891-4437-A198-823A87245FB8}"/>
    <pc:docChg chg="undo custSel addSld delSld modSld sldOrd">
      <pc:chgData name="Gang Liu" userId="c4dd85b7-3634-4bda-801b-46e8dbbd0b49" providerId="ADAL" clId="{05826763-F891-4437-A198-823A87245FB8}" dt="2023-11-27T05:37:39.977" v="8602"/>
      <pc:docMkLst>
        <pc:docMk/>
      </pc:docMkLst>
      <pc:sldChg chg="addSp delSp modSp mod">
        <pc:chgData name="Gang Liu" userId="c4dd85b7-3634-4bda-801b-46e8dbbd0b49" providerId="ADAL" clId="{05826763-F891-4437-A198-823A87245FB8}" dt="2023-11-27T02:15:48.949" v="5562" actId="948"/>
        <pc:sldMkLst>
          <pc:docMk/>
          <pc:sldMk cId="1840217378" sldId="485"/>
        </pc:sldMkLst>
        <pc:spChg chg="del mod">
          <ac:chgData name="Gang Liu" userId="c4dd85b7-3634-4bda-801b-46e8dbbd0b49" providerId="ADAL" clId="{05826763-F891-4437-A198-823A87245FB8}" dt="2023-11-27T01:47:56.872" v="4494" actId="478"/>
          <ac:spMkLst>
            <pc:docMk/>
            <pc:sldMk cId="1840217378" sldId="485"/>
            <ac:spMk id="3" creationId="{4B2AFBF6-7E23-B595-65C6-870B9B2BDD3D}"/>
          </ac:spMkLst>
        </pc:spChg>
        <pc:spChg chg="del">
          <ac:chgData name="Gang Liu" userId="c4dd85b7-3634-4bda-801b-46e8dbbd0b49" providerId="ADAL" clId="{05826763-F891-4437-A198-823A87245FB8}" dt="2023-11-22T02:00:58.685" v="59" actId="478"/>
          <ac:spMkLst>
            <pc:docMk/>
            <pc:sldMk cId="1840217378" sldId="485"/>
            <ac:spMk id="6" creationId="{B33E3A2E-B68B-5786-27C7-7AAAEB650486}"/>
          </ac:spMkLst>
        </pc:spChg>
        <pc:spChg chg="del">
          <ac:chgData name="Gang Liu" userId="c4dd85b7-3634-4bda-801b-46e8dbbd0b49" providerId="ADAL" clId="{05826763-F891-4437-A198-823A87245FB8}" dt="2023-11-22T01:59:12.724" v="11" actId="478"/>
          <ac:spMkLst>
            <pc:docMk/>
            <pc:sldMk cId="1840217378" sldId="485"/>
            <ac:spMk id="11" creationId="{8294BBE0-15A3-7D59-6081-982A74A4CAA6}"/>
          </ac:spMkLst>
        </pc:spChg>
        <pc:spChg chg="add 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11" creationId="{D55C6782-B95B-C613-A6A3-EEE69CC74129}"/>
          </ac:spMkLst>
        </pc:spChg>
        <pc:spChg chg="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16" creationId="{53CEA9D7-3C47-A027-EB27-6295A9BC5026}"/>
          </ac:spMkLst>
        </pc:spChg>
        <pc:spChg chg="mod">
          <ac:chgData name="Gang Liu" userId="c4dd85b7-3634-4bda-801b-46e8dbbd0b49" providerId="ADAL" clId="{05826763-F891-4437-A198-823A87245FB8}" dt="2023-11-27T01:46:59.792" v="4453" actId="1076"/>
          <ac:spMkLst>
            <pc:docMk/>
            <pc:sldMk cId="1840217378" sldId="485"/>
            <ac:spMk id="18" creationId="{3EBA999E-ED2D-BEF6-A783-D76646C86EAA}"/>
          </ac:spMkLst>
        </pc:spChg>
        <pc:spChg chg="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19" creationId="{4B02166A-A6AB-0682-2D2F-D1DECADD02B6}"/>
          </ac:spMkLst>
        </pc:spChg>
        <pc:spChg chg="add 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20" creationId="{AFB0BD39-837A-C627-E2DF-63247B3A1777}"/>
          </ac:spMkLst>
        </pc:spChg>
        <pc:spChg chg="add del mod">
          <ac:chgData name="Gang Liu" userId="c4dd85b7-3634-4bda-801b-46e8dbbd0b49" providerId="ADAL" clId="{05826763-F891-4437-A198-823A87245FB8}" dt="2023-11-27T01:47:55.054" v="4492" actId="478"/>
          <ac:spMkLst>
            <pc:docMk/>
            <pc:sldMk cId="1840217378" sldId="485"/>
            <ac:spMk id="23" creationId="{97CB1DF0-D999-C5FC-BA1C-1EDF687B153A}"/>
          </ac:spMkLst>
        </pc:spChg>
        <pc:spChg chg="add del mod">
          <ac:chgData name="Gang Liu" userId="c4dd85b7-3634-4bda-801b-46e8dbbd0b49" providerId="ADAL" clId="{05826763-F891-4437-A198-823A87245FB8}" dt="2023-11-27T01:46:26.931" v="4398" actId="478"/>
          <ac:spMkLst>
            <pc:docMk/>
            <pc:sldMk cId="1840217378" sldId="485"/>
            <ac:spMk id="34" creationId="{7C760A68-DA20-C2CD-9EBE-65D8C5597EA2}"/>
          </ac:spMkLst>
        </pc:spChg>
        <pc:spChg chg="add del mod">
          <ac:chgData name="Gang Liu" userId="c4dd85b7-3634-4bda-801b-46e8dbbd0b49" providerId="ADAL" clId="{05826763-F891-4437-A198-823A87245FB8}" dt="2023-11-27T01:46:33.951" v="4404" actId="478"/>
          <ac:spMkLst>
            <pc:docMk/>
            <pc:sldMk cId="1840217378" sldId="485"/>
            <ac:spMk id="35" creationId="{27813CF3-D581-A348-C2AA-4FDAE088FE40}"/>
          </ac:spMkLst>
        </pc:spChg>
        <pc:spChg chg="add del mod">
          <ac:chgData name="Gang Liu" userId="c4dd85b7-3634-4bda-801b-46e8dbbd0b49" providerId="ADAL" clId="{05826763-F891-4437-A198-823A87245FB8}" dt="2023-11-27T01:46:30.976" v="4402" actId="478"/>
          <ac:spMkLst>
            <pc:docMk/>
            <pc:sldMk cId="1840217378" sldId="485"/>
            <ac:spMk id="36" creationId="{F47D694F-4144-5DC9-CF96-130052E520AF}"/>
          </ac:spMkLst>
        </pc:spChg>
        <pc:spChg chg="add del mod">
          <ac:chgData name="Gang Liu" userId="c4dd85b7-3634-4bda-801b-46e8dbbd0b49" providerId="ADAL" clId="{05826763-F891-4437-A198-823A87245FB8}" dt="2023-11-27T01:46:35.234" v="4405" actId="478"/>
          <ac:spMkLst>
            <pc:docMk/>
            <pc:sldMk cId="1840217378" sldId="485"/>
            <ac:spMk id="37" creationId="{3E771935-4893-6034-D210-ED26871EEF75}"/>
          </ac:spMkLst>
        </pc:spChg>
        <pc:spChg chg="add del mod">
          <ac:chgData name="Gang Liu" userId="c4dd85b7-3634-4bda-801b-46e8dbbd0b49" providerId="ADAL" clId="{05826763-F891-4437-A198-823A87245FB8}" dt="2023-11-27T01:46:29.798" v="4401" actId="478"/>
          <ac:spMkLst>
            <pc:docMk/>
            <pc:sldMk cId="1840217378" sldId="485"/>
            <ac:spMk id="39" creationId="{E1D02075-61EC-CD33-0118-6BD50DF848CC}"/>
          </ac:spMkLst>
        </pc:spChg>
        <pc:spChg chg="add mod">
          <ac:chgData name="Gang Liu" userId="c4dd85b7-3634-4bda-801b-46e8dbbd0b49" providerId="ADAL" clId="{05826763-F891-4437-A198-823A87245FB8}" dt="2023-11-22T02:09:10.376" v="276" actId="164"/>
          <ac:spMkLst>
            <pc:docMk/>
            <pc:sldMk cId="1840217378" sldId="485"/>
            <ac:spMk id="43" creationId="{34AFB3BD-45D0-F7A3-50A2-15A15C3E8BF9}"/>
          </ac:spMkLst>
        </pc:spChg>
        <pc:spChg chg="add 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44" creationId="{66AE481A-C560-A181-82FB-E3036A9AF1B2}"/>
          </ac:spMkLst>
        </pc:spChg>
        <pc:spChg chg="add mod">
          <ac:chgData name="Gang Liu" userId="c4dd85b7-3634-4bda-801b-46e8dbbd0b49" providerId="ADAL" clId="{05826763-F891-4437-A198-823A87245FB8}" dt="2023-11-22T02:09:07.133" v="275" actId="164"/>
          <ac:spMkLst>
            <pc:docMk/>
            <pc:sldMk cId="1840217378" sldId="485"/>
            <ac:spMk id="45" creationId="{813D8657-0C13-AF7C-E6B9-CE06FF871B52}"/>
          </ac:spMkLst>
        </pc:spChg>
        <pc:spChg chg="add 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50" creationId="{2EE0074F-5A13-D569-EF2E-29C026553FCB}"/>
          </ac:spMkLst>
        </pc:spChg>
        <pc:spChg chg="add del mod">
          <ac:chgData name="Gang Liu" userId="c4dd85b7-3634-4bda-801b-46e8dbbd0b49" providerId="ADAL" clId="{05826763-F891-4437-A198-823A87245FB8}" dt="2023-11-27T02:00:44.469" v="4691" actId="478"/>
          <ac:spMkLst>
            <pc:docMk/>
            <pc:sldMk cId="1840217378" sldId="485"/>
            <ac:spMk id="52" creationId="{B5C4ECCF-78EF-7F64-22B3-AC1B722F367D}"/>
          </ac:spMkLst>
        </pc:spChg>
        <pc:spChg chg="add del mod">
          <ac:chgData name="Gang Liu" userId="c4dd85b7-3634-4bda-801b-46e8dbbd0b49" providerId="ADAL" clId="{05826763-F891-4437-A198-823A87245FB8}" dt="2023-11-27T02:00:45.553" v="4692" actId="478"/>
          <ac:spMkLst>
            <pc:docMk/>
            <pc:sldMk cId="1840217378" sldId="485"/>
            <ac:spMk id="53" creationId="{00BD6E6A-D770-009E-98B0-CEFD980969F7}"/>
          </ac:spMkLst>
        </pc:spChg>
        <pc:spChg chg="add 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54" creationId="{52EA9728-346D-D29C-37D0-F955E7E3C581}"/>
          </ac:spMkLst>
        </pc:spChg>
        <pc:spChg chg="add mod">
          <ac:chgData name="Gang Liu" userId="c4dd85b7-3634-4bda-801b-46e8dbbd0b49" providerId="ADAL" clId="{05826763-F891-4437-A198-823A87245FB8}" dt="2023-11-27T01:46:59.792" v="4453" actId="1076"/>
          <ac:spMkLst>
            <pc:docMk/>
            <pc:sldMk cId="1840217378" sldId="485"/>
            <ac:spMk id="59" creationId="{776D39D6-6FB5-F922-11CC-0497573C59B5}"/>
          </ac:spMkLst>
        </pc:spChg>
        <pc:spChg chg="add mod">
          <ac:chgData name="Gang Liu" userId="c4dd85b7-3634-4bda-801b-46e8dbbd0b49" providerId="ADAL" clId="{05826763-F891-4437-A198-823A87245FB8}" dt="2023-11-27T01:46:59.792" v="4453" actId="1076"/>
          <ac:spMkLst>
            <pc:docMk/>
            <pc:sldMk cId="1840217378" sldId="485"/>
            <ac:spMk id="60" creationId="{6AC753FF-E613-1070-D23F-AE5E06875ADD}"/>
          </ac:spMkLst>
        </pc:spChg>
        <pc:spChg chg="add del">
          <ac:chgData name="Gang Liu" userId="c4dd85b7-3634-4bda-801b-46e8dbbd0b49" providerId="ADAL" clId="{05826763-F891-4437-A198-823A87245FB8}" dt="2023-11-27T02:05:57.590" v="4747" actId="22"/>
          <ac:spMkLst>
            <pc:docMk/>
            <pc:sldMk cId="1840217378" sldId="485"/>
            <ac:spMk id="62" creationId="{C253C3CB-26BD-BE0B-E4A1-08187152ABA1}"/>
          </ac:spMkLst>
        </pc:spChg>
        <pc:spChg chg="del mod">
          <ac:chgData name="Gang Liu" userId="c4dd85b7-3634-4bda-801b-46e8dbbd0b49" providerId="ADAL" clId="{05826763-F891-4437-A198-823A87245FB8}" dt="2023-11-22T01:59:11.227" v="10" actId="478"/>
          <ac:spMkLst>
            <pc:docMk/>
            <pc:sldMk cId="1840217378" sldId="485"/>
            <ac:spMk id="65" creationId="{747AD0CB-20BB-4579-2B29-D1A5EAA28FFC}"/>
          </ac:spMkLst>
        </pc:spChg>
        <pc:spChg chg="add mod topLvl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67" creationId="{7498547B-B366-0F08-A16C-29A1ED178A27}"/>
          </ac:spMkLst>
        </pc:spChg>
        <pc:spChg chg="del">
          <ac:chgData name="Gang Liu" userId="c4dd85b7-3634-4bda-801b-46e8dbbd0b49" providerId="ADAL" clId="{05826763-F891-4437-A198-823A87245FB8}" dt="2023-11-22T01:59:08.031" v="6" actId="478"/>
          <ac:spMkLst>
            <pc:docMk/>
            <pc:sldMk cId="1840217378" sldId="485"/>
            <ac:spMk id="67" creationId="{E01DEE51-9C3A-71C2-C928-85AD709E7475}"/>
          </ac:spMkLst>
        </pc:spChg>
        <pc:spChg chg="add mod or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71" creationId="{93CA5A33-3712-9967-18FD-25DAD6CBDE3F}"/>
          </ac:spMkLst>
        </pc:spChg>
        <pc:spChg chg="add del mod">
          <ac:chgData name="Gang Liu" userId="c4dd85b7-3634-4bda-801b-46e8dbbd0b49" providerId="ADAL" clId="{05826763-F891-4437-A198-823A87245FB8}" dt="2023-11-22T02:13:07.438" v="302"/>
          <ac:spMkLst>
            <pc:docMk/>
            <pc:sldMk cId="1840217378" sldId="485"/>
            <ac:spMk id="72" creationId="{350CEDF3-16CC-07B4-A454-E1FD5034B494}"/>
          </ac:spMkLst>
        </pc:spChg>
        <pc:spChg chg="add mod or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73" creationId="{338F5C1C-C8E3-98C4-B191-7B63D46180D7}"/>
          </ac:spMkLst>
        </pc:spChg>
        <pc:spChg chg="add 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74" creationId="{EA47FB0E-CA3A-3332-30D1-01C359A1383A}"/>
          </ac:spMkLst>
        </pc:spChg>
        <pc:spChg chg="add 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75" creationId="{D9681AD9-82FB-4255-3B05-98ADA0305FC1}"/>
          </ac:spMkLst>
        </pc:spChg>
        <pc:spChg chg="del">
          <ac:chgData name="Gang Liu" userId="c4dd85b7-3634-4bda-801b-46e8dbbd0b49" providerId="ADAL" clId="{05826763-F891-4437-A198-823A87245FB8}" dt="2023-11-22T01:59:59.981" v="37" actId="478"/>
          <ac:spMkLst>
            <pc:docMk/>
            <pc:sldMk cId="1840217378" sldId="485"/>
            <ac:spMk id="77" creationId="{E574180F-FBF6-9046-FD72-115D7F180CEF}"/>
          </ac:spMkLst>
        </pc:spChg>
        <pc:spChg chg="add mod">
          <ac:chgData name="Gang Liu" userId="c4dd85b7-3634-4bda-801b-46e8dbbd0b49" providerId="ADAL" clId="{05826763-F891-4437-A198-823A87245FB8}" dt="2023-11-22T02:22:22.084" v="383" actId="1076"/>
          <ac:spMkLst>
            <pc:docMk/>
            <pc:sldMk cId="1840217378" sldId="485"/>
            <ac:spMk id="79" creationId="{7ADCB015-62C3-F0B2-18CF-CDB042505872}"/>
          </ac:spMkLst>
        </pc:spChg>
        <pc:spChg chg="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81" creationId="{ECD0EE18-5D66-4D1D-8C18-FA83B69E9563}"/>
          </ac:spMkLst>
        </pc:spChg>
        <pc:spChg chg="mod">
          <ac:chgData name="Gang Liu" userId="c4dd85b7-3634-4bda-801b-46e8dbbd0b49" providerId="ADAL" clId="{05826763-F891-4437-A198-823A87245FB8}" dt="2023-11-27T01:46:59.792" v="4453" actId="1076"/>
          <ac:spMkLst>
            <pc:docMk/>
            <pc:sldMk cId="1840217378" sldId="485"/>
            <ac:spMk id="85" creationId="{5E4FB143-9EF9-80FB-913C-6C5813489E0C}"/>
          </ac:spMkLst>
        </pc:spChg>
        <pc:spChg chg="add 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86" creationId="{7B89A750-FBC8-5A7F-0C64-77F5BC83149E}"/>
          </ac:spMkLst>
        </pc:spChg>
        <pc:spChg chg="mod">
          <ac:chgData name="Gang Liu" userId="c4dd85b7-3634-4bda-801b-46e8dbbd0b49" providerId="ADAL" clId="{05826763-F891-4437-A198-823A87245FB8}" dt="2023-11-22T02:22:26.041" v="384" actId="1076"/>
          <ac:spMkLst>
            <pc:docMk/>
            <pc:sldMk cId="1840217378" sldId="485"/>
            <ac:spMk id="87" creationId="{5D2951DA-8395-D6AA-255D-415AD46A2FD8}"/>
          </ac:spMkLst>
        </pc:spChg>
        <pc:spChg chg="add 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87" creationId="{7ACB5C02-80E3-5F28-075F-4452FCEAF077}"/>
          </ac:spMkLst>
        </pc:spChg>
        <pc:spChg chg="mod">
          <ac:chgData name="Gang Liu" userId="c4dd85b7-3634-4bda-801b-46e8dbbd0b49" providerId="ADAL" clId="{05826763-F891-4437-A198-823A87245FB8}" dt="2023-11-27T01:46:59.792" v="4453" actId="1076"/>
          <ac:spMkLst>
            <pc:docMk/>
            <pc:sldMk cId="1840217378" sldId="485"/>
            <ac:spMk id="90" creationId="{37ED5155-4F8C-9E4E-9FBE-34142E81486E}"/>
          </ac:spMkLst>
        </pc:spChg>
        <pc:spChg chg="add mod">
          <ac:chgData name="Gang Liu" userId="c4dd85b7-3634-4bda-801b-46e8dbbd0b49" providerId="ADAL" clId="{05826763-F891-4437-A198-823A87245FB8}" dt="2023-11-27T02:15:48.949" v="5562" actId="948"/>
          <ac:spMkLst>
            <pc:docMk/>
            <pc:sldMk cId="1840217378" sldId="485"/>
            <ac:spMk id="92" creationId="{46A6C6D8-E281-0B2C-7A98-9193AD6AE09D}"/>
          </ac:spMkLst>
        </pc:spChg>
        <pc:spChg chg="mod">
          <ac:chgData name="Gang Liu" userId="c4dd85b7-3634-4bda-801b-46e8dbbd0b49" providerId="ADAL" clId="{05826763-F891-4437-A198-823A87245FB8}" dt="2023-11-22T02:28:34.095" v="516" actId="1076"/>
          <ac:spMkLst>
            <pc:docMk/>
            <pc:sldMk cId="1840217378" sldId="485"/>
            <ac:spMk id="93" creationId="{F0AB3B65-D9BF-1B7A-97C8-EB8A1F6D291E}"/>
          </ac:spMkLst>
        </pc:spChg>
        <pc:spChg chg="mod">
          <ac:chgData name="Gang Liu" userId="c4dd85b7-3634-4bda-801b-46e8dbbd0b49" providerId="ADAL" clId="{05826763-F891-4437-A198-823A87245FB8}" dt="2023-11-22T02:22:48.087" v="394" actId="1076"/>
          <ac:spMkLst>
            <pc:docMk/>
            <pc:sldMk cId="1840217378" sldId="485"/>
            <ac:spMk id="96" creationId="{76B7DEB9-A6BD-A865-AB97-7EF27ED28FDB}"/>
          </ac:spMkLst>
        </pc:spChg>
        <pc:spChg chg="mod">
          <ac:chgData name="Gang Liu" userId="c4dd85b7-3634-4bda-801b-46e8dbbd0b49" providerId="ADAL" clId="{05826763-F891-4437-A198-823A87245FB8}" dt="2023-11-22T02:22:54.466" v="395" actId="1076"/>
          <ac:spMkLst>
            <pc:docMk/>
            <pc:sldMk cId="1840217378" sldId="485"/>
            <ac:spMk id="99" creationId="{6404B3AA-6AE9-2604-3480-A436B3AE79C5}"/>
          </ac:spMkLst>
        </pc:spChg>
        <pc:spChg chg="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138" creationId="{FF7AA821-1516-8149-CEE8-A8B067E09AA2}"/>
          </ac:spMkLst>
        </pc:spChg>
        <pc:spChg chg="mod">
          <ac:chgData name="Gang Liu" userId="c4dd85b7-3634-4bda-801b-46e8dbbd0b49" providerId="ADAL" clId="{05826763-F891-4437-A198-823A87245FB8}" dt="2023-11-27T01:46:59.792" v="4453" actId="1076"/>
          <ac:spMkLst>
            <pc:docMk/>
            <pc:sldMk cId="1840217378" sldId="485"/>
            <ac:spMk id="142" creationId="{AA29DC77-E4AA-7E10-3A05-679E7C3A0C3B}"/>
          </ac:spMkLst>
        </pc:spChg>
        <pc:spChg chg="mod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144" creationId="{1F29EC8F-D441-C8D7-9CCD-1D18F7883626}"/>
          </ac:spMkLst>
        </pc:spChg>
        <pc:spChg chg="del">
          <ac:chgData name="Gang Liu" userId="c4dd85b7-3634-4bda-801b-46e8dbbd0b49" providerId="ADAL" clId="{05826763-F891-4437-A198-823A87245FB8}" dt="2023-11-22T01:59:36.628" v="24" actId="478"/>
          <ac:spMkLst>
            <pc:docMk/>
            <pc:sldMk cId="1840217378" sldId="485"/>
            <ac:spMk id="345" creationId="{109CB9AF-E5C2-092D-0726-5DB6CBBFA685}"/>
          </ac:spMkLst>
        </pc:spChg>
        <pc:spChg chg="mod ord topLvl">
          <ac:chgData name="Gang Liu" userId="c4dd85b7-3634-4bda-801b-46e8dbbd0b49" providerId="ADAL" clId="{05826763-F891-4437-A198-823A87245FB8}" dt="2023-11-27T02:14:22.804" v="5423" actId="1076"/>
          <ac:spMkLst>
            <pc:docMk/>
            <pc:sldMk cId="1840217378" sldId="485"/>
            <ac:spMk id="353" creationId="{4F8331EB-3A9B-40E5-7A7D-3BDD15498186}"/>
          </ac:spMkLst>
        </pc:spChg>
        <pc:grpChg chg="add mod topLvl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8" creationId="{2F339DCA-9D64-CD26-5B12-2E17F709D0CF}"/>
          </ac:grpSpMkLst>
        </pc:grpChg>
        <pc:grpChg chg="del mod">
          <ac:chgData name="Gang Liu" userId="c4dd85b7-3634-4bda-801b-46e8dbbd0b49" providerId="ADAL" clId="{05826763-F891-4437-A198-823A87245FB8}" dt="2023-11-27T01:47:25.068" v="4464" actId="165"/>
          <ac:grpSpMkLst>
            <pc:docMk/>
            <pc:sldMk cId="1840217378" sldId="485"/>
            <ac:grpSpMk id="9" creationId="{8F0E8171-BA82-D072-FBC8-6A4399EAEEB2}"/>
          </ac:grpSpMkLst>
        </pc:grpChg>
        <pc:grpChg chg="del">
          <ac:chgData name="Gang Liu" userId="c4dd85b7-3634-4bda-801b-46e8dbbd0b49" providerId="ADAL" clId="{05826763-F891-4437-A198-823A87245FB8}" dt="2023-11-22T01:59:13.472" v="12" actId="478"/>
          <ac:grpSpMkLst>
            <pc:docMk/>
            <pc:sldMk cId="1840217378" sldId="485"/>
            <ac:grpSpMk id="10" creationId="{52AADF31-7C7D-E384-FC81-1C3E9B2FE35F}"/>
          </ac:grpSpMkLst>
        </pc:grpChg>
        <pc:grpChg chg="add del mod">
          <ac:chgData name="Gang Liu" userId="c4dd85b7-3634-4bda-801b-46e8dbbd0b49" providerId="ADAL" clId="{05826763-F891-4437-A198-823A87245FB8}" dt="2023-11-27T01:54:31.325" v="4577" actId="478"/>
          <ac:grpSpMkLst>
            <pc:docMk/>
            <pc:sldMk cId="1840217378" sldId="485"/>
            <ac:grpSpMk id="14" creationId="{8D26D21F-6B20-4270-5120-B2E363CC62B7}"/>
          </ac:grpSpMkLst>
        </pc:grpChg>
        <pc:grpChg chg="add mod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38" creationId="{6F2C3473-55B6-5944-C592-823528CF0BCF}"/>
          </ac:grpSpMkLst>
        </pc:grpChg>
        <pc:grpChg chg="add mod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51" creationId="{9B8D0FCF-E746-A370-BBF6-30451C1E96E7}"/>
          </ac:grpSpMkLst>
        </pc:grpChg>
        <pc:grpChg chg="add mod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55" creationId="{791FBFDB-A0B2-D827-B3CA-090DE4313202}"/>
          </ac:grpSpMkLst>
        </pc:grpChg>
        <pc:grpChg chg="add del mod">
          <ac:chgData name="Gang Liu" userId="c4dd85b7-3634-4bda-801b-46e8dbbd0b49" providerId="ADAL" clId="{05826763-F891-4437-A198-823A87245FB8}" dt="2023-11-27T01:47:15.105" v="4458" actId="478"/>
          <ac:grpSpMkLst>
            <pc:docMk/>
            <pc:sldMk cId="1840217378" sldId="485"/>
            <ac:grpSpMk id="56" creationId="{ADBA9BB7-4151-4C42-3791-A3A246EB1F33}"/>
          </ac:grpSpMkLst>
        </pc:grpChg>
        <pc:grpChg chg="add del mod">
          <ac:chgData name="Gang Liu" userId="c4dd85b7-3634-4bda-801b-46e8dbbd0b49" providerId="ADAL" clId="{05826763-F891-4437-A198-823A87245FB8}" dt="2023-11-27T01:47:16.440" v="4459" actId="478"/>
          <ac:grpSpMkLst>
            <pc:docMk/>
            <pc:sldMk cId="1840217378" sldId="485"/>
            <ac:grpSpMk id="61" creationId="{9388C864-CCF5-E78B-04F5-64D74C413F41}"/>
          </ac:grpSpMkLst>
        </pc:grpChg>
        <pc:grpChg chg="add del mod">
          <ac:chgData name="Gang Liu" userId="c4dd85b7-3634-4bda-801b-46e8dbbd0b49" providerId="ADAL" clId="{05826763-F891-4437-A198-823A87245FB8}" dt="2023-11-27T01:47:17.548" v="4460" actId="478"/>
          <ac:grpSpMkLst>
            <pc:docMk/>
            <pc:sldMk cId="1840217378" sldId="485"/>
            <ac:grpSpMk id="64" creationId="{8C022807-A58A-7D9E-1D57-E8CC622C96E7}"/>
          </ac:grpSpMkLst>
        </pc:grpChg>
        <pc:grpChg chg="add mod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68" creationId="{CA31BE6A-8D1F-2545-648C-FEEFA4C64C06}"/>
          </ac:grpSpMkLst>
        </pc:grpChg>
        <pc:grpChg chg="add del mod">
          <ac:chgData name="Gang Liu" userId="c4dd85b7-3634-4bda-801b-46e8dbbd0b49" providerId="ADAL" clId="{05826763-F891-4437-A198-823A87245FB8}" dt="2023-11-27T01:46:14.645" v="4392" actId="478"/>
          <ac:grpSpMkLst>
            <pc:docMk/>
            <pc:sldMk cId="1840217378" sldId="485"/>
            <ac:grpSpMk id="69" creationId="{BAF05A84-7665-F49A-D57E-841B4A13939F}"/>
          </ac:grpSpMkLst>
        </pc:grpChg>
        <pc:grpChg chg="add del mod">
          <ac:chgData name="Gang Liu" userId="c4dd85b7-3634-4bda-801b-46e8dbbd0b49" providerId="ADAL" clId="{05826763-F891-4437-A198-823A87245FB8}" dt="2023-11-27T01:46:13.712" v="4391" actId="478"/>
          <ac:grpSpMkLst>
            <pc:docMk/>
            <pc:sldMk cId="1840217378" sldId="485"/>
            <ac:grpSpMk id="70" creationId="{CA3CEC20-4EF9-D75B-FADC-77DC7813A390}"/>
          </ac:grpSpMkLst>
        </pc:grpChg>
        <pc:grpChg chg="add del mod">
          <ac:chgData name="Gang Liu" userId="c4dd85b7-3634-4bda-801b-46e8dbbd0b49" providerId="ADAL" clId="{05826763-F891-4437-A198-823A87245FB8}" dt="2023-11-27T02:06:55.711" v="4772" actId="165"/>
          <ac:grpSpMkLst>
            <pc:docMk/>
            <pc:sldMk cId="1840217378" sldId="485"/>
            <ac:grpSpMk id="72" creationId="{D659FAEF-9C11-E452-25AB-144B53F47C81}"/>
          </ac:grpSpMkLst>
        </pc:grpChg>
        <pc:grpChg chg="add mod topLvl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76" creationId="{906EDF1A-B75E-334C-567E-A0B901A7F0DC}"/>
          </ac:grpSpMkLst>
        </pc:grpChg>
        <pc:grpChg chg="add mod topLvl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77" creationId="{B44E63A9-031B-F49C-F75F-E70367D0E2E6}"/>
          </ac:grpSpMkLst>
        </pc:grpChg>
        <pc:grpChg chg="add del mod">
          <ac:chgData name="Gang Liu" userId="c4dd85b7-3634-4bda-801b-46e8dbbd0b49" providerId="ADAL" clId="{05826763-F891-4437-A198-823A87245FB8}" dt="2023-11-22T02:28:23.025" v="507" actId="478"/>
          <ac:grpSpMkLst>
            <pc:docMk/>
            <pc:sldMk cId="1840217378" sldId="485"/>
            <ac:grpSpMk id="81" creationId="{31A0C4D5-B1F6-9643-965C-A13C11415396}"/>
          </ac:grpSpMkLst>
        </pc:grpChg>
        <pc:grpChg chg="add del mod">
          <ac:chgData name="Gang Liu" userId="c4dd85b7-3634-4bda-801b-46e8dbbd0b49" providerId="ADAL" clId="{05826763-F891-4437-A198-823A87245FB8}" dt="2023-11-27T01:47:17.911" v="4461" actId="478"/>
          <ac:grpSpMkLst>
            <pc:docMk/>
            <pc:sldMk cId="1840217378" sldId="485"/>
            <ac:grpSpMk id="82" creationId="{C3E83BDB-5BEF-B79B-D0BB-3BA5C44BAFCE}"/>
          </ac:grpSpMkLst>
        </pc:grpChg>
        <pc:grpChg chg="add del mod">
          <ac:chgData name="Gang Liu" userId="c4dd85b7-3634-4bda-801b-46e8dbbd0b49" providerId="ADAL" clId="{05826763-F891-4437-A198-823A87245FB8}" dt="2023-11-27T02:08:30.022" v="4850" actId="165"/>
          <ac:grpSpMkLst>
            <pc:docMk/>
            <pc:sldMk cId="1840217378" sldId="485"/>
            <ac:grpSpMk id="84" creationId="{6CE86362-D8CC-FB76-09C6-CCCC812915D3}"/>
          </ac:grpSpMkLst>
        </pc:grpChg>
        <pc:grpChg chg="add del mod">
          <ac:chgData name="Gang Liu" userId="c4dd85b7-3634-4bda-801b-46e8dbbd0b49" providerId="ADAL" clId="{05826763-F891-4437-A198-823A87245FB8}" dt="2023-11-22T02:28:22.388" v="506" actId="478"/>
          <ac:grpSpMkLst>
            <pc:docMk/>
            <pc:sldMk cId="1840217378" sldId="485"/>
            <ac:grpSpMk id="86" creationId="{F7E91E8F-796B-E18D-7D3F-4DADE2E37670}"/>
          </ac:grpSpMkLst>
        </pc:grpChg>
        <pc:grpChg chg="add mod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88" creationId="{3CE66328-CE1B-890D-2BAC-C91DE152A613}"/>
          </ac:grpSpMkLst>
        </pc:grpChg>
        <pc:grpChg chg="add del mod">
          <ac:chgData name="Gang Liu" userId="c4dd85b7-3634-4bda-801b-46e8dbbd0b49" providerId="ADAL" clId="{05826763-F891-4437-A198-823A87245FB8}" dt="2023-11-27T01:47:02.012" v="4454" actId="478"/>
          <ac:grpSpMkLst>
            <pc:docMk/>
            <pc:sldMk cId="1840217378" sldId="485"/>
            <ac:grpSpMk id="89" creationId="{33FB0A7B-CF0B-53A4-9381-20B88CE238DA}"/>
          </ac:grpSpMkLst>
        </pc:grpChg>
        <pc:grpChg chg="add del mod">
          <ac:chgData name="Gang Liu" userId="c4dd85b7-3634-4bda-801b-46e8dbbd0b49" providerId="ADAL" clId="{05826763-F891-4437-A198-823A87245FB8}" dt="2023-11-22T02:30:29.859" v="534" actId="478"/>
          <ac:grpSpMkLst>
            <pc:docMk/>
            <pc:sldMk cId="1840217378" sldId="485"/>
            <ac:grpSpMk id="92" creationId="{7EC77804-ABD3-B331-5D7D-2B12DB5AAB3A}"/>
          </ac:grpSpMkLst>
        </pc:grpChg>
        <pc:grpChg chg="add mod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93" creationId="{55BE9DCA-E4F0-21B1-046A-10710F8E3B0E}"/>
          </ac:grpSpMkLst>
        </pc:grpChg>
        <pc:grpChg chg="add mod">
          <ac:chgData name="Gang Liu" userId="c4dd85b7-3634-4bda-801b-46e8dbbd0b49" providerId="ADAL" clId="{05826763-F891-4437-A198-823A87245FB8}" dt="2023-11-27T02:14:22.804" v="5423" actId="1076"/>
          <ac:grpSpMkLst>
            <pc:docMk/>
            <pc:sldMk cId="1840217378" sldId="485"/>
            <ac:grpSpMk id="94" creationId="{3DB86F25-BBDA-CB31-072E-D67AD3C8410C}"/>
          </ac:grpSpMkLst>
        </pc:grpChg>
        <pc:grpChg chg="add del mod">
          <ac:chgData name="Gang Liu" userId="c4dd85b7-3634-4bda-801b-46e8dbbd0b49" providerId="ADAL" clId="{05826763-F891-4437-A198-823A87245FB8}" dt="2023-11-22T02:28:25.339" v="509" actId="478"/>
          <ac:grpSpMkLst>
            <pc:docMk/>
            <pc:sldMk cId="1840217378" sldId="485"/>
            <ac:grpSpMk id="95" creationId="{FFDA47EF-05A7-1352-C933-C8551F9C8A48}"/>
          </ac:grpSpMkLst>
        </pc:grpChg>
        <pc:grpChg chg="add del mod">
          <ac:chgData name="Gang Liu" userId="c4dd85b7-3634-4bda-801b-46e8dbbd0b49" providerId="ADAL" clId="{05826763-F891-4437-A198-823A87245FB8}" dt="2023-11-22T02:28:25.812" v="510" actId="478"/>
          <ac:grpSpMkLst>
            <pc:docMk/>
            <pc:sldMk cId="1840217378" sldId="485"/>
            <ac:grpSpMk id="98" creationId="{8675D8F7-69A5-1949-EC31-2BBDD3FDC2D6}"/>
          </ac:grpSpMkLst>
        </pc:grpChg>
        <pc:grpChg chg="add del mod">
          <ac:chgData name="Gang Liu" userId="c4dd85b7-3634-4bda-801b-46e8dbbd0b49" providerId="ADAL" clId="{05826763-F891-4437-A198-823A87245FB8}" dt="2023-11-27T01:47:02.635" v="4455" actId="478"/>
          <ac:grpSpMkLst>
            <pc:docMk/>
            <pc:sldMk cId="1840217378" sldId="485"/>
            <ac:grpSpMk id="141" creationId="{6796DC98-1C9C-4573-378C-62B5DCB73318}"/>
          </ac:grpSpMkLst>
        </pc:grpChg>
        <pc:picChg chg="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2" creationId="{EA7DCC17-347D-D2BF-BF2B-9C598D23C7F4}"/>
          </ac:picMkLst>
        </pc:picChg>
        <pc:picChg chg="del mod">
          <ac:chgData name="Gang Liu" userId="c4dd85b7-3634-4bda-801b-46e8dbbd0b49" providerId="ADAL" clId="{05826763-F891-4437-A198-823A87245FB8}" dt="2023-11-27T01:47:57.618" v="4495" actId="478"/>
          <ac:picMkLst>
            <pc:docMk/>
            <pc:sldMk cId="1840217378" sldId="485"/>
            <ac:picMk id="4" creationId="{81759BF4-8975-3861-5194-E51625462910}"/>
          </ac:picMkLst>
        </pc:picChg>
        <pc:picChg chg="add 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5" creationId="{B929ED57-FECF-1B7D-7651-0E33FEDB6EA6}"/>
          </ac:picMkLst>
        </pc:picChg>
        <pc:picChg chg="add 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6" creationId="{01A423F5-9ED3-80EF-1BEB-8A3C4C498E6C}"/>
          </ac:picMkLst>
        </pc:picChg>
        <pc:picChg chg="add mod or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7" creationId="{46FDA50B-55F3-F2CB-3171-FD1C301413F1}"/>
          </ac:picMkLst>
        </pc:picChg>
        <pc:picChg chg="del">
          <ac:chgData name="Gang Liu" userId="c4dd85b7-3634-4bda-801b-46e8dbbd0b49" providerId="ADAL" clId="{05826763-F891-4437-A198-823A87245FB8}" dt="2023-11-22T02:01:01.378" v="60" actId="478"/>
          <ac:picMkLst>
            <pc:docMk/>
            <pc:sldMk cId="1840217378" sldId="485"/>
            <ac:picMk id="7" creationId="{F0F28C8F-2E48-A828-08C7-7E73C5EA32E7}"/>
          </ac:picMkLst>
        </pc:picChg>
        <pc:picChg chg="add 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10" creationId="{E7D7FA79-DD4E-2A61-2CCB-75FBCF98B9B7}"/>
          </ac:picMkLst>
        </pc:picChg>
        <pc:picChg chg="add mod">
          <ac:chgData name="Gang Liu" userId="c4dd85b7-3634-4bda-801b-46e8dbbd0b49" providerId="ADAL" clId="{05826763-F891-4437-A198-823A87245FB8}" dt="2023-11-27T01:54:01.425" v="4572" actId="164"/>
          <ac:picMkLst>
            <pc:docMk/>
            <pc:sldMk cId="1840217378" sldId="485"/>
            <ac:picMk id="12" creationId="{74189898-C249-6CAF-24F0-9EA32C26188B}"/>
          </ac:picMkLst>
        </pc:picChg>
        <pc:picChg chg="add mod">
          <ac:chgData name="Gang Liu" userId="c4dd85b7-3634-4bda-801b-46e8dbbd0b49" providerId="ADAL" clId="{05826763-F891-4437-A198-823A87245FB8}" dt="2023-11-27T01:54:01.425" v="4572" actId="164"/>
          <ac:picMkLst>
            <pc:docMk/>
            <pc:sldMk cId="1840217378" sldId="485"/>
            <ac:picMk id="13" creationId="{519235A6-79B8-4F4E-0F9A-5C19473FDD41}"/>
          </ac:picMkLst>
        </pc:picChg>
        <pc:picChg chg="add 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15" creationId="{D4A70A46-A40A-1B72-67B2-F9F9BF47C394}"/>
          </ac:picMkLst>
        </pc:picChg>
        <pc:picChg chg="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17" creationId="{D6C07154-004B-9804-E766-3712CDED3556}"/>
          </ac:picMkLst>
        </pc:picChg>
        <pc:picChg chg="del">
          <ac:chgData name="Gang Liu" userId="c4dd85b7-3634-4bda-801b-46e8dbbd0b49" providerId="ADAL" clId="{05826763-F891-4437-A198-823A87245FB8}" dt="2023-11-22T02:00:01.712" v="38" actId="478"/>
          <ac:picMkLst>
            <pc:docMk/>
            <pc:sldMk cId="1840217378" sldId="485"/>
            <ac:picMk id="20" creationId="{7B9B6E7E-AF9A-3FD1-D6AF-3BF5E6B00E88}"/>
          </ac:picMkLst>
        </pc:picChg>
        <pc:picChg chg="del">
          <ac:chgData name="Gang Liu" userId="c4dd85b7-3634-4bda-801b-46e8dbbd0b49" providerId="ADAL" clId="{05826763-F891-4437-A198-823A87245FB8}" dt="2023-11-22T02:00:02.145" v="39" actId="478"/>
          <ac:picMkLst>
            <pc:docMk/>
            <pc:sldMk cId="1840217378" sldId="485"/>
            <ac:picMk id="21" creationId="{9E507143-065A-5C9E-6F41-9B1A9904F30F}"/>
          </ac:picMkLst>
        </pc:picChg>
        <pc:picChg chg="add 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22" creationId="{D7DA757C-42C0-6348-947A-60FECCB92B8A}"/>
          </ac:picMkLst>
        </pc:picChg>
        <pc:picChg chg="add del mod">
          <ac:chgData name="Gang Liu" userId="c4dd85b7-3634-4bda-801b-46e8dbbd0b49" providerId="ADAL" clId="{05826763-F891-4437-A198-823A87245FB8}" dt="2023-11-27T01:47:55.871" v="4493" actId="478"/>
          <ac:picMkLst>
            <pc:docMk/>
            <pc:sldMk cId="1840217378" sldId="485"/>
            <ac:picMk id="24" creationId="{48B6CD0C-69AE-4A99-088D-657658DC7F11}"/>
          </ac:picMkLst>
        </pc:picChg>
        <pc:picChg chg="add del mod">
          <ac:chgData name="Gang Liu" userId="c4dd85b7-3634-4bda-801b-46e8dbbd0b49" providerId="ADAL" clId="{05826763-F891-4437-A198-823A87245FB8}" dt="2023-11-27T01:46:36.531" v="4406" actId="478"/>
          <ac:picMkLst>
            <pc:docMk/>
            <pc:sldMk cId="1840217378" sldId="485"/>
            <ac:picMk id="25" creationId="{A0741A6E-DD90-1A82-A470-ED75EF551D72}"/>
          </ac:picMkLst>
        </pc:picChg>
        <pc:picChg chg="add del mod">
          <ac:chgData name="Gang Liu" userId="c4dd85b7-3634-4bda-801b-46e8dbbd0b49" providerId="ADAL" clId="{05826763-F891-4437-A198-823A87245FB8}" dt="2023-11-27T01:46:28.480" v="4400" actId="478"/>
          <ac:picMkLst>
            <pc:docMk/>
            <pc:sldMk cId="1840217378" sldId="485"/>
            <ac:picMk id="26" creationId="{BFC12AFA-B9E5-5891-3506-9F72E810C638}"/>
          </ac:picMkLst>
        </pc:picChg>
        <pc:picChg chg="del">
          <ac:chgData name="Gang Liu" userId="c4dd85b7-3634-4bda-801b-46e8dbbd0b49" providerId="ADAL" clId="{05826763-F891-4437-A198-823A87245FB8}" dt="2023-11-22T01:59:50.980" v="28" actId="478"/>
          <ac:picMkLst>
            <pc:docMk/>
            <pc:sldMk cId="1840217378" sldId="485"/>
            <ac:picMk id="27" creationId="{A4C02626-3A75-672D-8C53-38BFF39F1416}"/>
          </ac:picMkLst>
        </pc:picChg>
        <pc:picChg chg="add del mod">
          <ac:chgData name="Gang Liu" userId="c4dd85b7-3634-4bda-801b-46e8dbbd0b49" providerId="ADAL" clId="{05826763-F891-4437-A198-823A87245FB8}" dt="2023-11-27T01:46:32.812" v="4403" actId="478"/>
          <ac:picMkLst>
            <pc:docMk/>
            <pc:sldMk cId="1840217378" sldId="485"/>
            <ac:picMk id="28" creationId="{A7507803-75A7-FB98-0615-B35A9C4E2B82}"/>
          </ac:picMkLst>
        </pc:picChg>
        <pc:picChg chg="add del mod">
          <ac:chgData name="Gang Liu" userId="c4dd85b7-3634-4bda-801b-46e8dbbd0b49" providerId="ADAL" clId="{05826763-F891-4437-A198-823A87245FB8}" dt="2023-11-27T01:46:27.866" v="4399" actId="478"/>
          <ac:picMkLst>
            <pc:docMk/>
            <pc:sldMk cId="1840217378" sldId="485"/>
            <ac:picMk id="29" creationId="{DB7844DB-E7FE-A6C9-4812-3CA526C7B3FD}"/>
          </ac:picMkLst>
        </pc:picChg>
        <pc:picChg chg="add del mod">
          <ac:chgData name="Gang Liu" userId="c4dd85b7-3634-4bda-801b-46e8dbbd0b49" providerId="ADAL" clId="{05826763-F891-4437-A198-823A87245FB8}" dt="2023-11-22T01:59:56.663" v="33" actId="478"/>
          <ac:picMkLst>
            <pc:docMk/>
            <pc:sldMk cId="1840217378" sldId="485"/>
            <ac:picMk id="30" creationId="{566FE4FA-3316-F5D0-32B7-59DC8F32E16B}"/>
          </ac:picMkLst>
        </pc:picChg>
        <pc:picChg chg="add del mod">
          <ac:chgData name="Gang Liu" userId="c4dd85b7-3634-4bda-801b-46e8dbbd0b49" providerId="ADAL" clId="{05826763-F891-4437-A198-823A87245FB8}" dt="2023-11-27T01:46:23.434" v="4393" actId="478"/>
          <ac:picMkLst>
            <pc:docMk/>
            <pc:sldMk cId="1840217378" sldId="485"/>
            <ac:picMk id="32" creationId="{96B3A8F1-5C3E-2079-1216-9793B44F28F6}"/>
          </ac:picMkLst>
        </pc:picChg>
        <pc:picChg chg="del">
          <ac:chgData name="Gang Liu" userId="c4dd85b7-3634-4bda-801b-46e8dbbd0b49" providerId="ADAL" clId="{05826763-F891-4437-A198-823A87245FB8}" dt="2023-11-22T01:59:53.103" v="31" actId="478"/>
          <ac:picMkLst>
            <pc:docMk/>
            <pc:sldMk cId="1840217378" sldId="485"/>
            <ac:picMk id="33" creationId="{E94B3623-260B-FD8F-4D30-DCAC24353384}"/>
          </ac:picMkLst>
        </pc:picChg>
        <pc:picChg chg="add mod">
          <ac:chgData name="Gang Liu" userId="c4dd85b7-3634-4bda-801b-46e8dbbd0b49" providerId="ADAL" clId="{05826763-F891-4437-A198-823A87245FB8}" dt="2023-11-22T02:09:10.376" v="276" actId="164"/>
          <ac:picMkLst>
            <pc:docMk/>
            <pc:sldMk cId="1840217378" sldId="485"/>
            <ac:picMk id="40" creationId="{4C2A0959-B963-C2F0-1D18-9EFBC05A3F01}"/>
          </ac:picMkLst>
        </pc:picChg>
        <pc:picChg chg="add mod">
          <ac:chgData name="Gang Liu" userId="c4dd85b7-3634-4bda-801b-46e8dbbd0b49" providerId="ADAL" clId="{05826763-F891-4437-A198-823A87245FB8}" dt="2023-11-22T02:09:07.133" v="275" actId="164"/>
          <ac:picMkLst>
            <pc:docMk/>
            <pc:sldMk cId="1840217378" sldId="485"/>
            <ac:picMk id="41" creationId="{3AE823DB-1F67-BAEE-23EE-C4436BBDDB99}"/>
          </ac:picMkLst>
        </pc:picChg>
        <pc:picChg chg="add 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42" creationId="{946562AD-C08F-5068-65F5-B39597DC1439}"/>
          </ac:picMkLst>
        </pc:picChg>
        <pc:picChg chg="add 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46" creationId="{FEA882AC-DF16-4648-5172-022B6262BFA3}"/>
          </ac:picMkLst>
        </pc:picChg>
        <pc:picChg chg="add mod">
          <ac:chgData name="Gang Liu" userId="c4dd85b7-3634-4bda-801b-46e8dbbd0b49" providerId="ADAL" clId="{05826763-F891-4437-A198-823A87245FB8}" dt="2023-11-27T01:46:59.792" v="4453" actId="1076"/>
          <ac:picMkLst>
            <pc:docMk/>
            <pc:sldMk cId="1840217378" sldId="485"/>
            <ac:picMk id="47" creationId="{84D0894E-D255-5878-F893-96726278297E}"/>
          </ac:picMkLst>
        </pc:picChg>
        <pc:picChg chg="add 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48" creationId="{0D1521E8-D7F0-08DE-39A4-D4CCE0B62427}"/>
          </ac:picMkLst>
        </pc:picChg>
        <pc:picChg chg="add 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49" creationId="{5A751F90-C066-FE37-D1B2-F6F67902F59B}"/>
          </ac:picMkLst>
        </pc:picChg>
        <pc:picChg chg="add mod">
          <ac:chgData name="Gang Liu" userId="c4dd85b7-3634-4bda-801b-46e8dbbd0b49" providerId="ADAL" clId="{05826763-F891-4437-A198-823A87245FB8}" dt="2023-11-27T01:46:59.792" v="4453" actId="1076"/>
          <ac:picMkLst>
            <pc:docMk/>
            <pc:sldMk cId="1840217378" sldId="485"/>
            <ac:picMk id="58" creationId="{555A7111-6EB6-E1DA-FF2E-72F541CCC33D}"/>
          </ac:picMkLst>
        </pc:picChg>
        <pc:picChg chg="del">
          <ac:chgData name="Gang Liu" userId="c4dd85b7-3634-4bda-801b-46e8dbbd0b49" providerId="ADAL" clId="{05826763-F891-4437-A198-823A87245FB8}" dt="2023-11-22T01:59:08.817" v="7" actId="478"/>
          <ac:picMkLst>
            <pc:docMk/>
            <pc:sldMk cId="1840217378" sldId="485"/>
            <ac:picMk id="62" creationId="{637C459E-815A-1624-74D1-3EF1B722125A}"/>
          </ac:picMkLst>
        </pc:picChg>
        <pc:picChg chg="add mod topLvl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63" creationId="{AEA8334B-016F-D4CC-F8D4-7BF6EB7DDE5F}"/>
          </ac:picMkLst>
        </pc:picChg>
        <pc:picChg chg="del">
          <ac:chgData name="Gang Liu" userId="c4dd85b7-3634-4bda-801b-46e8dbbd0b49" providerId="ADAL" clId="{05826763-F891-4437-A198-823A87245FB8}" dt="2023-11-22T01:59:09.354" v="8" actId="478"/>
          <ac:picMkLst>
            <pc:docMk/>
            <pc:sldMk cId="1840217378" sldId="485"/>
            <ac:picMk id="63" creationId="{E52A35A4-E89D-0ABF-8768-A00D865F540D}"/>
          </ac:picMkLst>
        </pc:picChg>
        <pc:picChg chg="add mod topLvl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65" creationId="{48073F37-2F90-CD5C-B7E9-C4514FEF6A9A}"/>
          </ac:picMkLst>
        </pc:picChg>
        <pc:picChg chg="del">
          <ac:chgData name="Gang Liu" userId="c4dd85b7-3634-4bda-801b-46e8dbbd0b49" providerId="ADAL" clId="{05826763-F891-4437-A198-823A87245FB8}" dt="2023-11-22T01:59:57.810" v="35" actId="478"/>
          <ac:picMkLst>
            <pc:docMk/>
            <pc:sldMk cId="1840217378" sldId="485"/>
            <ac:picMk id="66" creationId="{01D676C7-AA2F-151A-9B57-A92CD33F4F25}"/>
          </ac:picMkLst>
        </pc:picChg>
        <pc:picChg chg="add mod topLvl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66" creationId="{F946BE29-85AC-6F61-F8A0-036C461D19CC}"/>
          </ac:picMkLst>
        </pc:picChg>
        <pc:picChg chg="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78" creationId="{98A6F9C7-EACC-2B57-B68F-137B192ABF7C}"/>
          </ac:picMkLst>
        </pc:picChg>
        <pc:picChg chg="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79" creationId="{FF2AEE72-29EA-80C0-40EE-5CBDD7B61728}"/>
          </ac:picMkLst>
        </pc:picChg>
        <pc:picChg chg="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80" creationId="{907E74C8-81E7-95FD-9831-204404DBB336}"/>
          </ac:picMkLst>
        </pc:picChg>
        <pc:picChg chg="add mod">
          <ac:chgData name="Gang Liu" userId="c4dd85b7-3634-4bda-801b-46e8dbbd0b49" providerId="ADAL" clId="{05826763-F891-4437-A198-823A87245FB8}" dt="2023-11-22T02:22:22.084" v="383" actId="1076"/>
          <ac:picMkLst>
            <pc:docMk/>
            <pc:sldMk cId="1840217378" sldId="485"/>
            <ac:picMk id="80" creationId="{E92CE8F8-163F-7191-3E2C-23764F8C9F1F}"/>
          </ac:picMkLst>
        </pc:picChg>
        <pc:picChg chg="mod">
          <ac:chgData name="Gang Liu" userId="c4dd85b7-3634-4bda-801b-46e8dbbd0b49" providerId="ADAL" clId="{05826763-F891-4437-A198-823A87245FB8}" dt="2023-11-27T01:46:59.792" v="4453" actId="1076"/>
          <ac:picMkLst>
            <pc:docMk/>
            <pc:sldMk cId="1840217378" sldId="485"/>
            <ac:picMk id="83" creationId="{FCD78B49-3C83-3A02-F78C-B10F3A5B9C1A}"/>
          </ac:picMkLst>
        </pc:picChg>
        <pc:picChg chg="del">
          <ac:chgData name="Gang Liu" userId="c4dd85b7-3634-4bda-801b-46e8dbbd0b49" providerId="ADAL" clId="{05826763-F891-4437-A198-823A87245FB8}" dt="2023-11-22T01:59:35.261" v="23" actId="478"/>
          <ac:picMkLst>
            <pc:docMk/>
            <pc:sldMk cId="1840217378" sldId="485"/>
            <ac:picMk id="84" creationId="{A8FE66A9-6FDE-779B-1E88-D1EB6B5A8274}"/>
          </ac:picMkLst>
        </pc:picChg>
        <pc:picChg chg="mod">
          <ac:chgData name="Gang Liu" userId="c4dd85b7-3634-4bda-801b-46e8dbbd0b49" providerId="ADAL" clId="{05826763-F891-4437-A198-823A87245FB8}" dt="2023-11-22T02:22:26.041" v="384" actId="1076"/>
          <ac:picMkLst>
            <pc:docMk/>
            <pc:sldMk cId="1840217378" sldId="485"/>
            <ac:picMk id="88" creationId="{BEA9123E-C088-5500-3822-1C1F8A6B9074}"/>
          </ac:picMkLst>
        </pc:picChg>
        <pc:picChg chg="mod">
          <ac:chgData name="Gang Liu" userId="c4dd85b7-3634-4bda-801b-46e8dbbd0b49" providerId="ADAL" clId="{05826763-F891-4437-A198-823A87245FB8}" dt="2023-11-27T01:46:59.792" v="4453" actId="1076"/>
          <ac:picMkLst>
            <pc:docMk/>
            <pc:sldMk cId="1840217378" sldId="485"/>
            <ac:picMk id="91" creationId="{8AE8F002-35B4-A777-39C3-9E3E06D3AADA}"/>
          </ac:picMkLst>
        </pc:picChg>
        <pc:picChg chg="mod">
          <ac:chgData name="Gang Liu" userId="c4dd85b7-3634-4bda-801b-46e8dbbd0b49" providerId="ADAL" clId="{05826763-F891-4437-A198-823A87245FB8}" dt="2023-11-22T02:28:34.095" v="516" actId="1076"/>
          <ac:picMkLst>
            <pc:docMk/>
            <pc:sldMk cId="1840217378" sldId="485"/>
            <ac:picMk id="94" creationId="{09C62AE2-2706-0B97-D7A6-E2930C73C47D}"/>
          </ac:picMkLst>
        </pc:picChg>
        <pc:picChg chg="mod">
          <ac:chgData name="Gang Liu" userId="c4dd85b7-3634-4bda-801b-46e8dbbd0b49" providerId="ADAL" clId="{05826763-F891-4437-A198-823A87245FB8}" dt="2023-11-22T02:22:48.087" v="394" actId="1076"/>
          <ac:picMkLst>
            <pc:docMk/>
            <pc:sldMk cId="1840217378" sldId="485"/>
            <ac:picMk id="97" creationId="{A30D18AA-D00C-D6E9-D984-3F3607EC5898}"/>
          </ac:picMkLst>
        </pc:picChg>
        <pc:picChg chg="mod">
          <ac:chgData name="Gang Liu" userId="c4dd85b7-3634-4bda-801b-46e8dbbd0b49" providerId="ADAL" clId="{05826763-F891-4437-A198-823A87245FB8}" dt="2023-11-22T02:22:54.466" v="395" actId="1076"/>
          <ac:picMkLst>
            <pc:docMk/>
            <pc:sldMk cId="1840217378" sldId="485"/>
            <ac:picMk id="100" creationId="{28AD34BD-F065-DF6C-6241-E803E557B466}"/>
          </ac:picMkLst>
        </pc:picChg>
        <pc:picChg chg="del mod topLvl">
          <ac:chgData name="Gang Liu" userId="c4dd85b7-3634-4bda-801b-46e8dbbd0b49" providerId="ADAL" clId="{05826763-F891-4437-A198-823A87245FB8}" dt="2023-11-27T01:47:32.600" v="4468" actId="478"/>
          <ac:picMkLst>
            <pc:docMk/>
            <pc:sldMk cId="1840217378" sldId="485"/>
            <ac:picMk id="132" creationId="{5FE48397-7C6C-533E-CF1B-38239CADE039}"/>
          </ac:picMkLst>
        </pc:picChg>
        <pc:picChg chg="mod">
          <ac:chgData name="Gang Liu" userId="c4dd85b7-3634-4bda-801b-46e8dbbd0b49" providerId="ADAL" clId="{05826763-F891-4437-A198-823A87245FB8}" dt="2023-11-27T01:46:59.792" v="4453" actId="1076"/>
          <ac:picMkLst>
            <pc:docMk/>
            <pc:sldMk cId="1840217378" sldId="485"/>
            <ac:picMk id="143" creationId="{A63B1874-6935-C52F-5955-033BD52661BD}"/>
          </ac:picMkLst>
        </pc:picChg>
        <pc:picChg chg="mod">
          <ac:chgData name="Gang Liu" userId="c4dd85b7-3634-4bda-801b-46e8dbbd0b49" providerId="ADAL" clId="{05826763-F891-4437-A198-823A87245FB8}" dt="2023-11-27T01:46:59.792" v="4453" actId="1076"/>
          <ac:picMkLst>
            <pc:docMk/>
            <pc:sldMk cId="1840217378" sldId="485"/>
            <ac:picMk id="145" creationId="{87396CC0-3CCA-0113-E652-FCAD027AF32F}"/>
          </ac:picMkLst>
        </pc:picChg>
        <pc:picChg chg="del">
          <ac:chgData name="Gang Liu" userId="c4dd85b7-3634-4bda-801b-46e8dbbd0b49" providerId="ADAL" clId="{05826763-F891-4437-A198-823A87245FB8}" dt="2023-11-22T02:00:03.593" v="41" actId="478"/>
          <ac:picMkLst>
            <pc:docMk/>
            <pc:sldMk cId="1840217378" sldId="485"/>
            <ac:picMk id="177" creationId="{73054640-4F9D-50B2-FEA7-1B546B07AE40}"/>
          </ac:picMkLst>
        </pc:picChg>
        <pc:picChg chg="del mod topLvl">
          <ac:chgData name="Gang Liu" userId="c4dd85b7-3634-4bda-801b-46e8dbbd0b49" providerId="ADAL" clId="{05826763-F891-4437-A198-823A87245FB8}" dt="2023-11-27T01:47:33.162" v="4469" actId="478"/>
          <ac:picMkLst>
            <pc:docMk/>
            <pc:sldMk cId="1840217378" sldId="485"/>
            <ac:picMk id="352" creationId="{E5730374-7068-D86E-D2F4-43569AA8FCAD}"/>
          </ac:picMkLst>
        </pc:picChg>
        <pc:picChg chg="mod">
          <ac:chgData name="Gang Liu" userId="c4dd85b7-3634-4bda-801b-46e8dbbd0b49" providerId="ADAL" clId="{05826763-F891-4437-A198-823A87245FB8}" dt="2023-11-27T02:14:22.804" v="5423" actId="1076"/>
          <ac:picMkLst>
            <pc:docMk/>
            <pc:sldMk cId="1840217378" sldId="485"/>
            <ac:picMk id="357" creationId="{17352781-B896-6194-9261-DBFA35D5B3A1}"/>
          </ac:picMkLst>
        </pc:picChg>
        <pc:cxnChg chg="del mod">
          <ac:chgData name="Gang Liu" userId="c4dd85b7-3634-4bda-801b-46e8dbbd0b49" providerId="ADAL" clId="{05826763-F891-4437-A198-823A87245FB8}" dt="2023-11-22T02:00:34.265" v="53" actId="478"/>
          <ac:cxnSpMkLst>
            <pc:docMk/>
            <pc:sldMk cId="1840217378" sldId="485"/>
            <ac:cxnSpMk id="13" creationId="{6DC4533E-7E1A-7BC0-9AB4-A166BE51A2F4}"/>
          </ac:cxnSpMkLst>
        </pc:cxnChg>
        <pc:cxnChg chg="add mod">
          <ac:chgData name="Gang Liu" userId="c4dd85b7-3634-4bda-801b-46e8dbbd0b49" providerId="ADAL" clId="{05826763-F891-4437-A198-823A87245FB8}" dt="2023-11-27T02:14:22.804" v="5423" actId="1076"/>
          <ac:cxnSpMkLst>
            <pc:docMk/>
            <pc:sldMk cId="1840217378" sldId="485"/>
            <ac:cxnSpMk id="27" creationId="{B77A2362-4F5D-7BC5-5256-0E05493E77C4}"/>
          </ac:cxnSpMkLst>
        </pc:cxnChg>
        <pc:cxnChg chg="add mod">
          <ac:chgData name="Gang Liu" userId="c4dd85b7-3634-4bda-801b-46e8dbbd0b49" providerId="ADAL" clId="{05826763-F891-4437-A198-823A87245FB8}" dt="2023-11-27T02:14:22.804" v="5423" actId="1076"/>
          <ac:cxnSpMkLst>
            <pc:docMk/>
            <pc:sldMk cId="1840217378" sldId="485"/>
            <ac:cxnSpMk id="30" creationId="{548B8744-D143-6DC7-2DC1-B907A8E4292D}"/>
          </ac:cxnSpMkLst>
        </pc:cxnChg>
        <pc:cxnChg chg="del mod">
          <ac:chgData name="Gang Liu" userId="c4dd85b7-3634-4bda-801b-46e8dbbd0b49" providerId="ADAL" clId="{05826763-F891-4437-A198-823A87245FB8}" dt="2023-11-22T02:27:43.281" v="452" actId="478"/>
          <ac:cxnSpMkLst>
            <pc:docMk/>
            <pc:sldMk cId="1840217378" sldId="485"/>
            <ac:cxnSpMk id="31" creationId="{FA9E081D-E185-A66F-B123-974D28DBF246}"/>
          </ac:cxnSpMkLst>
        </pc:cxnChg>
        <pc:cxnChg chg="del mod">
          <ac:chgData name="Gang Liu" userId="c4dd85b7-3634-4bda-801b-46e8dbbd0b49" providerId="ADAL" clId="{05826763-F891-4437-A198-823A87245FB8}" dt="2023-11-22T01:59:52.337" v="30" actId="478"/>
          <ac:cxnSpMkLst>
            <pc:docMk/>
            <pc:sldMk cId="1840217378" sldId="485"/>
            <ac:cxnSpMk id="38" creationId="{9D57A0DE-0CC8-5876-F37B-0138FABE8725}"/>
          </ac:cxnSpMkLst>
        </pc:cxnChg>
        <pc:cxnChg chg="del mod">
          <ac:chgData name="Gang Liu" userId="c4dd85b7-3634-4bda-801b-46e8dbbd0b49" providerId="ADAL" clId="{05826763-F891-4437-A198-823A87245FB8}" dt="2023-11-22T01:59:55.010" v="32" actId="478"/>
          <ac:cxnSpMkLst>
            <pc:docMk/>
            <pc:sldMk cId="1840217378" sldId="485"/>
            <ac:cxnSpMk id="46" creationId="{8B11B205-7317-5C6F-EA5C-8770DEDFDE81}"/>
          </ac:cxnSpMkLst>
        </pc:cxnChg>
        <pc:cxnChg chg="del mod">
          <ac:chgData name="Gang Liu" userId="c4dd85b7-3634-4bda-801b-46e8dbbd0b49" providerId="ADAL" clId="{05826763-F891-4437-A198-823A87245FB8}" dt="2023-11-22T01:59:57.265" v="34" actId="478"/>
          <ac:cxnSpMkLst>
            <pc:docMk/>
            <pc:sldMk cId="1840217378" sldId="485"/>
            <ac:cxnSpMk id="48" creationId="{16A7D66E-5F67-B620-23BD-EDC6549F8C6B}"/>
          </ac:cxnSpMkLst>
        </pc:cxnChg>
        <pc:cxnChg chg="add del mod">
          <ac:chgData name="Gang Liu" userId="c4dd85b7-3634-4bda-801b-46e8dbbd0b49" providerId="ADAL" clId="{05826763-F891-4437-A198-823A87245FB8}" dt="2023-11-22T02:27:48.389" v="455" actId="478"/>
          <ac:cxnSpMkLst>
            <pc:docMk/>
            <pc:sldMk cId="1840217378" sldId="485"/>
            <ac:cxnSpMk id="49" creationId="{FB60113F-2B2D-4F3D-7747-B66382BDFB5F}"/>
          </ac:cxnSpMkLst>
        </pc:cxnChg>
        <pc:cxnChg chg="add del mod">
          <ac:chgData name="Gang Liu" userId="c4dd85b7-3634-4bda-801b-46e8dbbd0b49" providerId="ADAL" clId="{05826763-F891-4437-A198-823A87245FB8}" dt="2023-11-22T02:27:47.586" v="454" actId="478"/>
          <ac:cxnSpMkLst>
            <pc:docMk/>
            <pc:sldMk cId="1840217378" sldId="485"/>
            <ac:cxnSpMk id="52" creationId="{80A3EE2F-B2DF-1480-6821-055EDFCB5E81}"/>
          </ac:cxnSpMkLst>
        </pc:cxnChg>
        <pc:cxnChg chg="add del mod">
          <ac:chgData name="Gang Liu" userId="c4dd85b7-3634-4bda-801b-46e8dbbd0b49" providerId="ADAL" clId="{05826763-F891-4437-A198-823A87245FB8}" dt="2023-11-22T02:27:42.307" v="451" actId="478"/>
          <ac:cxnSpMkLst>
            <pc:docMk/>
            <pc:sldMk cId="1840217378" sldId="485"/>
            <ac:cxnSpMk id="103" creationId="{78325BB4-2FB3-D341-EB1C-F7DF0748096F}"/>
          </ac:cxnSpMkLst>
        </pc:cxnChg>
        <pc:cxnChg chg="add del mod">
          <ac:chgData name="Gang Liu" userId="c4dd85b7-3634-4bda-801b-46e8dbbd0b49" providerId="ADAL" clId="{05826763-F891-4437-A198-823A87245FB8}" dt="2023-11-22T02:27:40.331" v="448" actId="478"/>
          <ac:cxnSpMkLst>
            <pc:docMk/>
            <pc:sldMk cId="1840217378" sldId="485"/>
            <ac:cxnSpMk id="107" creationId="{7C59F6DE-5A2B-94DB-9660-A57B5D0B0F2D}"/>
          </ac:cxnSpMkLst>
        </pc:cxnChg>
        <pc:cxnChg chg="add del mod">
          <ac:chgData name="Gang Liu" userId="c4dd85b7-3634-4bda-801b-46e8dbbd0b49" providerId="ADAL" clId="{05826763-F891-4437-A198-823A87245FB8}" dt="2023-11-22T02:27:43.849" v="453" actId="478"/>
          <ac:cxnSpMkLst>
            <pc:docMk/>
            <pc:sldMk cId="1840217378" sldId="485"/>
            <ac:cxnSpMk id="110" creationId="{86055A07-342F-820F-A6A3-27B19F421E9F}"/>
          </ac:cxnSpMkLst>
        </pc:cxnChg>
        <pc:cxnChg chg="add del mod">
          <ac:chgData name="Gang Liu" userId="c4dd85b7-3634-4bda-801b-46e8dbbd0b49" providerId="ADAL" clId="{05826763-F891-4437-A198-823A87245FB8}" dt="2023-11-22T02:27:41.638" v="450" actId="478"/>
          <ac:cxnSpMkLst>
            <pc:docMk/>
            <pc:sldMk cId="1840217378" sldId="485"/>
            <ac:cxnSpMk id="113" creationId="{86646ECA-102B-46FB-906D-4253CA337317}"/>
          </ac:cxnSpMkLst>
        </pc:cxnChg>
        <pc:cxnChg chg="add del mod">
          <ac:chgData name="Gang Liu" userId="c4dd85b7-3634-4bda-801b-46e8dbbd0b49" providerId="ADAL" clId="{05826763-F891-4437-A198-823A87245FB8}" dt="2023-11-22T02:27:40.955" v="449" actId="478"/>
          <ac:cxnSpMkLst>
            <pc:docMk/>
            <pc:sldMk cId="1840217378" sldId="485"/>
            <ac:cxnSpMk id="116" creationId="{0C01251E-092C-17AC-5305-E574EA809404}"/>
          </ac:cxnSpMkLst>
        </pc:cxnChg>
        <pc:cxnChg chg="del">
          <ac:chgData name="Gang Liu" userId="c4dd85b7-3634-4bda-801b-46e8dbbd0b49" providerId="ADAL" clId="{05826763-F891-4437-A198-823A87245FB8}" dt="2023-11-22T01:59:58.399" v="36" actId="478"/>
          <ac:cxnSpMkLst>
            <pc:docMk/>
            <pc:sldMk cId="1840217378" sldId="485"/>
            <ac:cxnSpMk id="121" creationId="{DC10BA08-2109-4D0C-593D-921F58FD4B26}"/>
          </ac:cxnSpMkLst>
        </pc:cxnChg>
        <pc:cxnChg chg="del mod">
          <ac:chgData name="Gang Liu" userId="c4dd85b7-3634-4bda-801b-46e8dbbd0b49" providerId="ADAL" clId="{05826763-F891-4437-A198-823A87245FB8}" dt="2023-11-22T02:00:22.298" v="48" actId="478"/>
          <ac:cxnSpMkLst>
            <pc:docMk/>
            <pc:sldMk cId="1840217378" sldId="485"/>
            <ac:cxnSpMk id="122" creationId="{20F49089-ED03-D178-B4FD-758715692CB0}"/>
          </ac:cxnSpMkLst>
        </pc:cxnChg>
        <pc:cxnChg chg="add del mod">
          <ac:chgData name="Gang Liu" userId="c4dd85b7-3634-4bda-801b-46e8dbbd0b49" providerId="ADAL" clId="{05826763-F891-4437-A198-823A87245FB8}" dt="2023-11-22T02:27:39.599" v="447" actId="478"/>
          <ac:cxnSpMkLst>
            <pc:docMk/>
            <pc:sldMk cId="1840217378" sldId="485"/>
            <ac:cxnSpMk id="125" creationId="{0B77512E-9BC4-0A1D-718D-8340C7881506}"/>
          </ac:cxnSpMkLst>
        </pc:cxnChg>
        <pc:cxnChg chg="add del mod">
          <ac:chgData name="Gang Liu" userId="c4dd85b7-3634-4bda-801b-46e8dbbd0b49" providerId="ADAL" clId="{05826763-F891-4437-A198-823A87245FB8}" dt="2023-11-22T02:27:38.573" v="446" actId="478"/>
          <ac:cxnSpMkLst>
            <pc:docMk/>
            <pc:sldMk cId="1840217378" sldId="485"/>
            <ac:cxnSpMk id="131" creationId="{276A6F33-44C6-FD8E-F194-955055C6AC16}"/>
          </ac:cxnSpMkLst>
        </pc:cxnChg>
        <pc:cxnChg chg="add del mod">
          <ac:chgData name="Gang Liu" userId="c4dd85b7-3634-4bda-801b-46e8dbbd0b49" providerId="ADAL" clId="{05826763-F891-4437-A198-823A87245FB8}" dt="2023-11-27T01:46:24.767" v="4395" actId="478"/>
          <ac:cxnSpMkLst>
            <pc:docMk/>
            <pc:sldMk cId="1840217378" sldId="485"/>
            <ac:cxnSpMk id="146" creationId="{ACD76BD2-060B-072E-40FB-74D09F202601}"/>
          </ac:cxnSpMkLst>
        </pc:cxnChg>
        <pc:cxnChg chg="add del mod">
          <ac:chgData name="Gang Liu" userId="c4dd85b7-3634-4bda-801b-46e8dbbd0b49" providerId="ADAL" clId="{05826763-F891-4437-A198-823A87245FB8}" dt="2023-11-27T01:46:24.171" v="4394" actId="478"/>
          <ac:cxnSpMkLst>
            <pc:docMk/>
            <pc:sldMk cId="1840217378" sldId="485"/>
            <ac:cxnSpMk id="147" creationId="{42C28EC0-2B10-63D9-C8F3-C4A10790E6E2}"/>
          </ac:cxnSpMkLst>
        </pc:cxnChg>
        <pc:cxnChg chg="add del mod">
          <ac:chgData name="Gang Liu" userId="c4dd85b7-3634-4bda-801b-46e8dbbd0b49" providerId="ADAL" clId="{05826763-F891-4437-A198-823A87245FB8}" dt="2023-11-27T01:46:25.363" v="4396" actId="478"/>
          <ac:cxnSpMkLst>
            <pc:docMk/>
            <pc:sldMk cId="1840217378" sldId="485"/>
            <ac:cxnSpMk id="148" creationId="{9FEEFDAD-1088-459B-9026-B9E7AE597669}"/>
          </ac:cxnSpMkLst>
        </pc:cxnChg>
        <pc:cxnChg chg="add del mod">
          <ac:chgData name="Gang Liu" userId="c4dd85b7-3634-4bda-801b-46e8dbbd0b49" providerId="ADAL" clId="{05826763-F891-4437-A198-823A87245FB8}" dt="2023-11-27T01:46:25.947" v="4397" actId="478"/>
          <ac:cxnSpMkLst>
            <pc:docMk/>
            <pc:sldMk cId="1840217378" sldId="485"/>
            <ac:cxnSpMk id="149" creationId="{7A7A3C4D-1E10-CC36-3A19-AC4A61009A5C}"/>
          </ac:cxnSpMkLst>
        </pc:cxnChg>
        <pc:cxnChg chg="del mod">
          <ac:chgData name="Gang Liu" userId="c4dd85b7-3634-4bda-801b-46e8dbbd0b49" providerId="ADAL" clId="{05826763-F891-4437-A198-823A87245FB8}" dt="2023-11-22T02:00:03.163" v="40" actId="478"/>
          <ac:cxnSpMkLst>
            <pc:docMk/>
            <pc:sldMk cId="1840217378" sldId="485"/>
            <ac:cxnSpMk id="179" creationId="{BE7DB1DC-1370-BE5B-09AC-FA1FB323DC19}"/>
          </ac:cxnSpMkLst>
        </pc:cxnChg>
        <pc:cxnChg chg="del mod">
          <ac:chgData name="Gang Liu" userId="c4dd85b7-3634-4bda-801b-46e8dbbd0b49" providerId="ADAL" clId="{05826763-F891-4437-A198-823A87245FB8}" dt="2023-11-22T01:59:51.751" v="29" actId="478"/>
          <ac:cxnSpMkLst>
            <pc:docMk/>
            <pc:sldMk cId="1840217378" sldId="485"/>
            <ac:cxnSpMk id="335" creationId="{56BE8A11-53B7-B96A-A4D3-C9AFB54ECB01}"/>
          </ac:cxnSpMkLst>
        </pc:cxnChg>
      </pc:sldChg>
      <pc:sldChg chg="addSp modSp mod">
        <pc:chgData name="Gang Liu" userId="c4dd85b7-3634-4bda-801b-46e8dbbd0b49" providerId="ADAL" clId="{05826763-F891-4437-A198-823A87245FB8}" dt="2023-11-27T01:46:00.218" v="4389" actId="20577"/>
        <pc:sldMkLst>
          <pc:docMk/>
          <pc:sldMk cId="713288064" sldId="2134805010"/>
        </pc:sldMkLst>
        <pc:spChg chg="add mod">
          <ac:chgData name="Gang Liu" userId="c4dd85b7-3634-4bda-801b-46e8dbbd0b49" providerId="ADAL" clId="{05826763-F891-4437-A198-823A87245FB8}" dt="2023-11-27T01:46:00.218" v="4389" actId="20577"/>
          <ac:spMkLst>
            <pc:docMk/>
            <pc:sldMk cId="713288064" sldId="2134805010"/>
            <ac:spMk id="2" creationId="{598C403A-6638-6C14-77F9-AE6179C5752E}"/>
          </ac:spMkLst>
        </pc:spChg>
        <pc:spChg chg="mod">
          <ac:chgData name="Gang Liu" userId="c4dd85b7-3634-4bda-801b-46e8dbbd0b49" providerId="ADAL" clId="{05826763-F891-4437-A198-823A87245FB8}" dt="2023-11-27T01:45:52.929" v="4387"/>
          <ac:spMkLst>
            <pc:docMk/>
            <pc:sldMk cId="713288064" sldId="2134805010"/>
            <ac:spMk id="5" creationId="{7826B4A3-52EB-5771-217F-C5C48325D56B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557293412" sldId="213480501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01774263" sldId="213480502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473215404" sldId="2134805028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574777844" sldId="2134805029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310964314" sldId="2134805030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079077224" sldId="213480503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229350180" sldId="2134805038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95210017" sldId="2134805039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068147578" sldId="2134805042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062472480" sldId="2134805043"/>
        </pc:sldMkLst>
      </pc:sldChg>
      <pc:sldChg chg="addSp delSp modSp mod setBg modNotesTx">
        <pc:chgData name="Gang Liu" userId="c4dd85b7-3634-4bda-801b-46e8dbbd0b49" providerId="ADAL" clId="{05826763-F891-4437-A198-823A87245FB8}" dt="2023-11-27T02:19:49.214" v="5900" actId="1076"/>
        <pc:sldMkLst>
          <pc:docMk/>
          <pc:sldMk cId="2532484727" sldId="2134805044"/>
        </pc:sldMkLst>
        <pc:spChg chg="add mod">
          <ac:chgData name="Gang Liu" userId="c4dd85b7-3634-4bda-801b-46e8dbbd0b49" providerId="ADAL" clId="{05826763-F891-4437-A198-823A87245FB8}" dt="2023-11-22T02:54:27.169" v="741" actId="1076"/>
          <ac:spMkLst>
            <pc:docMk/>
            <pc:sldMk cId="2532484727" sldId="2134805044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7T02:19:49.214" v="5900" actId="1076"/>
          <ac:spMkLst>
            <pc:docMk/>
            <pc:sldMk cId="2532484727" sldId="2134805044"/>
            <ac:spMk id="6" creationId="{0175E5A3-067C-CCC8-FBEA-D25FB4CE7FED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6" creationId="{F3060C83-F051-4F0E-ABAD-AA0DFC48B218}"/>
          </ac:spMkLst>
        </pc:spChg>
        <pc:spChg chg="del">
          <ac:chgData name="Gang Liu" userId="c4dd85b7-3634-4bda-801b-46e8dbbd0b49" providerId="ADAL" clId="{05826763-F891-4437-A198-823A87245FB8}" dt="2023-11-22T01:57:20.437" v="2" actId="478"/>
          <ac:spMkLst>
            <pc:docMk/>
            <pc:sldMk cId="2532484727" sldId="2134805044"/>
            <ac:spMk id="9" creationId="{488FF69D-3F8E-6C73-47FB-5F287BE7CA70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1" creationId="{83C98ABE-055B-441F-B07E-44F97F083C39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3" creationId="{29FDB030-9B49-4CED-8CCD-4D99382388AC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5" creationId="{3783CA14-24A1-485C-8B30-D6A5D87987AD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7" creationId="{9A97C86A-04D6-40F7-AE84-31AB43E6A846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9" creationId="{FF9F2414-84E8-453E-B1F3-389FDE8192D9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21" creationId="{3ECA69A1-7536-43AC-85EF-C7106179F5ED}"/>
          </ac:spMkLst>
        </pc:spChg>
        <pc:picChg chg="del">
          <ac:chgData name="Gang Liu" userId="c4dd85b7-3634-4bda-801b-46e8dbbd0b49" providerId="ADAL" clId="{05826763-F891-4437-A198-823A87245FB8}" dt="2023-11-22T01:57:19.047" v="1" actId="478"/>
          <ac:picMkLst>
            <pc:docMk/>
            <pc:sldMk cId="2532484727" sldId="2134805044"/>
            <ac:picMk id="3" creationId="{F47DAFBA-DBC4-4636-CFAE-C1393F6BF22C}"/>
          </ac:picMkLst>
        </pc:picChg>
        <pc:picChg chg="add mod">
          <ac:chgData name="Gang Liu" userId="c4dd85b7-3634-4bda-801b-46e8dbbd0b49" providerId="ADAL" clId="{05826763-F891-4437-A198-823A87245FB8}" dt="2023-11-27T02:19:19.677" v="5831" actId="1076"/>
          <ac:picMkLst>
            <pc:docMk/>
            <pc:sldMk cId="2532484727" sldId="2134805044"/>
            <ac:picMk id="3" creationId="{FDB22F05-4887-D06F-9BDA-16FBEAA58575}"/>
          </ac:picMkLst>
        </pc:picChg>
        <pc:picChg chg="add del mod">
          <ac:chgData name="Gang Liu" userId="c4dd85b7-3634-4bda-801b-46e8dbbd0b49" providerId="ADAL" clId="{05826763-F891-4437-A198-823A87245FB8}" dt="2023-11-27T02:03:47.336" v="4719" actId="478"/>
          <ac:picMkLst>
            <pc:docMk/>
            <pc:sldMk cId="2532484727" sldId="2134805044"/>
            <ac:picMk id="4" creationId="{2765ED33-90D8-9202-1CD2-115B182571D1}"/>
          </ac:picMkLst>
        </pc:picChg>
      </pc:sldChg>
      <pc:sldChg chg="addSp delSp modSp add del mod delAnim modAnim">
        <pc:chgData name="Gang Liu" userId="c4dd85b7-3634-4bda-801b-46e8dbbd0b49" providerId="ADAL" clId="{05826763-F891-4437-A198-823A87245FB8}" dt="2023-11-27T01:46:07.783" v="4390" actId="2696"/>
        <pc:sldMkLst>
          <pc:docMk/>
          <pc:sldMk cId="1494313680" sldId="2134805045"/>
        </pc:sldMkLst>
        <pc:spChg chg="mod">
          <ac:chgData name="Gang Liu" userId="c4dd85b7-3634-4bda-801b-46e8dbbd0b49" providerId="ADAL" clId="{05826763-F891-4437-A198-823A87245FB8}" dt="2023-11-22T02:31:35.806" v="547" actId="1076"/>
          <ac:spMkLst>
            <pc:docMk/>
            <pc:sldMk cId="1494313680" sldId="2134805045"/>
            <ac:spMk id="18" creationId="{3EBA999E-ED2D-BEF6-A783-D76646C86EAA}"/>
          </ac:spMkLst>
        </pc:spChg>
        <pc:spChg chg="add del mod">
          <ac:chgData name="Gang Liu" userId="c4dd85b7-3634-4bda-801b-46e8dbbd0b49" providerId="ADAL" clId="{05826763-F891-4437-A198-823A87245FB8}" dt="2023-11-22T02:36:51.874" v="620" actId="478"/>
          <ac:spMkLst>
            <pc:docMk/>
            <pc:sldMk cId="1494313680" sldId="2134805045"/>
            <ac:spMk id="33" creationId="{61826371-020B-860B-76A4-F38ECC049370}"/>
          </ac:spMkLst>
        </pc:spChg>
        <pc:spChg chg="add del">
          <ac:chgData name="Gang Liu" userId="c4dd85b7-3634-4bda-801b-46e8dbbd0b49" providerId="ADAL" clId="{05826763-F891-4437-A198-823A87245FB8}" dt="2023-11-22T02:37:39.335" v="622" actId="478"/>
          <ac:spMkLst>
            <pc:docMk/>
            <pc:sldMk cId="1494313680" sldId="2134805045"/>
            <ac:spMk id="38" creationId="{0CDC7509-CA9B-5633-D38B-3B22BE6088AB}"/>
          </ac:spMkLst>
        </pc:spChg>
        <pc:spChg chg="add mod">
          <ac:chgData name="Gang Liu" userId="c4dd85b7-3634-4bda-801b-46e8dbbd0b49" providerId="ADAL" clId="{05826763-F891-4437-A198-823A87245FB8}" dt="2023-11-22T02:39:45.502" v="627"/>
          <ac:spMkLst>
            <pc:docMk/>
            <pc:sldMk cId="1494313680" sldId="2134805045"/>
            <ac:spMk id="46" creationId="{F87300A7-5246-4797-84AA-0C2EF1412170}"/>
          </ac:spMkLst>
        </pc:spChg>
        <pc:spChg chg="add del mod">
          <ac:chgData name="Gang Liu" userId="c4dd85b7-3634-4bda-801b-46e8dbbd0b49" providerId="ADAL" clId="{05826763-F891-4437-A198-823A87245FB8}" dt="2023-11-22T02:46:19.118" v="638" actId="478"/>
          <ac:spMkLst>
            <pc:docMk/>
            <pc:sldMk cId="1494313680" sldId="2134805045"/>
            <ac:spMk id="48" creationId="{EB7B7E76-5B8F-386C-AA99-64F1B033878E}"/>
          </ac:spMkLst>
        </pc:spChg>
        <pc:spChg chg="add mod">
          <ac:chgData name="Gang Liu" userId="c4dd85b7-3634-4bda-801b-46e8dbbd0b49" providerId="ADAL" clId="{05826763-F891-4437-A198-823A87245FB8}" dt="2023-11-22T02:47:02.215" v="641" actId="693"/>
          <ac:spMkLst>
            <pc:docMk/>
            <pc:sldMk cId="1494313680" sldId="2134805045"/>
            <ac:spMk id="49" creationId="{F3047A8D-1DDA-D4BD-77EA-AD777FAB0731}"/>
          </ac:spMkLst>
        </pc:spChg>
        <pc:spChg chg="mod ord">
          <ac:chgData name="Gang Liu" userId="c4dd85b7-3634-4bda-801b-46e8dbbd0b49" providerId="ADAL" clId="{05826763-F891-4437-A198-823A87245FB8}" dt="2023-11-22T02:31:28.343" v="545" actId="167"/>
          <ac:spMkLst>
            <pc:docMk/>
            <pc:sldMk cId="1494313680" sldId="2134805045"/>
            <ac:spMk id="71" creationId="{93CA5A33-3712-9967-18FD-25DAD6CBDE3F}"/>
          </ac:spMkLst>
        </pc:spChg>
        <pc:spChg chg="mod ord">
          <ac:chgData name="Gang Liu" userId="c4dd85b7-3634-4bda-801b-46e8dbbd0b49" providerId="ADAL" clId="{05826763-F891-4437-A198-823A87245FB8}" dt="2023-11-22T02:31:31.504" v="546" actId="167"/>
          <ac:spMkLst>
            <pc:docMk/>
            <pc:sldMk cId="1494313680" sldId="2134805045"/>
            <ac:spMk id="73" creationId="{338F5C1C-C8E3-98C4-B191-7B63D46180D7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79" creationId="{7ADCB015-62C3-F0B2-18CF-CDB042505872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87" creationId="{5D2951DA-8395-D6AA-255D-415AD46A2FD8}"/>
          </ac:spMkLst>
        </pc:spChg>
        <pc:spChg chg="mod">
          <ac:chgData name="Gang Liu" userId="c4dd85b7-3634-4bda-801b-46e8dbbd0b49" providerId="ADAL" clId="{05826763-F891-4437-A198-823A87245FB8}" dt="2023-11-22T02:31:45.410" v="570" actId="1038"/>
          <ac:spMkLst>
            <pc:docMk/>
            <pc:sldMk cId="1494313680" sldId="2134805045"/>
            <ac:spMk id="90" creationId="{37ED5155-4F8C-9E4E-9FBE-34142E81486E}"/>
          </ac:spMkLst>
        </pc:spChg>
        <pc:spChg chg="mod">
          <ac:chgData name="Gang Liu" userId="c4dd85b7-3634-4bda-801b-46e8dbbd0b49" providerId="ADAL" clId="{05826763-F891-4437-A198-823A87245FB8}" dt="2023-11-22T02:31:45.410" v="570" actId="1038"/>
          <ac:spMkLst>
            <pc:docMk/>
            <pc:sldMk cId="1494313680" sldId="2134805045"/>
            <ac:spMk id="93" creationId="{F0AB3B65-D9BF-1B7A-97C8-EB8A1F6D291E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96" creationId="{76B7DEB9-A6BD-A865-AB97-7EF27ED28FDB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99" creationId="{6404B3AA-6AE9-2604-3480-A436B3AE79C5}"/>
          </ac:spMkLst>
        </pc:spChg>
        <pc:spChg chg="mod">
          <ac:chgData name="Gang Liu" userId="c4dd85b7-3634-4bda-801b-46e8dbbd0b49" providerId="ADAL" clId="{05826763-F891-4437-A198-823A87245FB8}" dt="2023-11-22T02:50:44.702" v="692" actId="20577"/>
          <ac:spMkLst>
            <pc:docMk/>
            <pc:sldMk cId="1494313680" sldId="2134805045"/>
            <ac:spMk id="144" creationId="{1F29EC8F-D441-C8D7-9CCD-1D18F7883626}"/>
          </ac:spMkLst>
        </pc:spChg>
        <pc:spChg chg="mod">
          <ac:chgData name="Gang Liu" userId="c4dd85b7-3634-4bda-801b-46e8dbbd0b49" providerId="ADAL" clId="{05826763-F891-4437-A198-823A87245FB8}" dt="2023-11-22T02:28:13.121" v="501" actId="20577"/>
          <ac:spMkLst>
            <pc:docMk/>
            <pc:sldMk cId="1494313680" sldId="2134805045"/>
            <ac:spMk id="334" creationId="{3B1087A6-4AE7-9EB4-A536-8BCA108CAEC8}"/>
          </ac:spMkLst>
        </pc:spChg>
        <pc:grpChg chg="mod">
          <ac:chgData name="Gang Liu" userId="c4dd85b7-3634-4bda-801b-46e8dbbd0b49" providerId="ADAL" clId="{05826763-F891-4437-A198-823A87245FB8}" dt="2023-11-22T02:31:35.806" v="547" actId="1076"/>
          <ac:grpSpMkLst>
            <pc:docMk/>
            <pc:sldMk cId="1494313680" sldId="2134805045"/>
            <ac:grpSpMk id="56" creationId="{ADBA9BB7-4151-4C42-3791-A3A246EB1F33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81" creationId="{31A0C4D5-B1F6-9643-965C-A13C11415396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86" creationId="{F7E91E8F-796B-E18D-7D3F-4DADE2E37670}"/>
          </ac:grpSpMkLst>
        </pc:grpChg>
        <pc:grpChg chg="mod">
          <ac:chgData name="Gang Liu" userId="c4dd85b7-3634-4bda-801b-46e8dbbd0b49" providerId="ADAL" clId="{05826763-F891-4437-A198-823A87245FB8}" dt="2023-11-22T02:31:45.410" v="570" actId="1038"/>
          <ac:grpSpMkLst>
            <pc:docMk/>
            <pc:sldMk cId="1494313680" sldId="2134805045"/>
            <ac:grpSpMk id="89" creationId="{33FB0A7B-CF0B-53A4-9381-20B88CE238DA}"/>
          </ac:grpSpMkLst>
        </pc:grpChg>
        <pc:grpChg chg="mod">
          <ac:chgData name="Gang Liu" userId="c4dd85b7-3634-4bda-801b-46e8dbbd0b49" providerId="ADAL" clId="{05826763-F891-4437-A198-823A87245FB8}" dt="2023-11-22T02:31:45.410" v="570" actId="1038"/>
          <ac:grpSpMkLst>
            <pc:docMk/>
            <pc:sldMk cId="1494313680" sldId="2134805045"/>
            <ac:grpSpMk id="92" creationId="{7EC77804-ABD3-B331-5D7D-2B12DB5AAB3A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95" creationId="{FFDA47EF-05A7-1352-C933-C8551F9C8A48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98" creationId="{8675D8F7-69A5-1949-EC31-2BBDD3FDC2D6}"/>
          </ac:grpSpMkLst>
        </pc:grpChg>
        <pc:picChg chg="add del mod">
          <ac:chgData name="Gang Liu" userId="c4dd85b7-3634-4bda-801b-46e8dbbd0b49" providerId="ADAL" clId="{05826763-F891-4437-A198-823A87245FB8}" dt="2023-11-22T02:34:56.263" v="597" actId="478"/>
          <ac:picMkLst>
            <pc:docMk/>
            <pc:sldMk cId="1494313680" sldId="2134805045"/>
            <ac:picMk id="31" creationId="{AD929A24-EA90-E106-ACC9-621DF8E7AE2F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80" creationId="{E92CE8F8-163F-7191-3E2C-23764F8C9F1F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88" creationId="{BEA9123E-C088-5500-3822-1C1F8A6B9074}"/>
          </ac:picMkLst>
        </pc:picChg>
        <pc:picChg chg="mod">
          <ac:chgData name="Gang Liu" userId="c4dd85b7-3634-4bda-801b-46e8dbbd0b49" providerId="ADAL" clId="{05826763-F891-4437-A198-823A87245FB8}" dt="2023-11-22T02:31:45.410" v="570" actId="1038"/>
          <ac:picMkLst>
            <pc:docMk/>
            <pc:sldMk cId="1494313680" sldId="2134805045"/>
            <ac:picMk id="91" creationId="{8AE8F002-35B4-A777-39C3-9E3E06D3AADA}"/>
          </ac:picMkLst>
        </pc:picChg>
        <pc:picChg chg="mod">
          <ac:chgData name="Gang Liu" userId="c4dd85b7-3634-4bda-801b-46e8dbbd0b49" providerId="ADAL" clId="{05826763-F891-4437-A198-823A87245FB8}" dt="2023-11-22T02:31:45.410" v="570" actId="1038"/>
          <ac:picMkLst>
            <pc:docMk/>
            <pc:sldMk cId="1494313680" sldId="2134805045"/>
            <ac:picMk id="94" creationId="{09C62AE2-2706-0B97-D7A6-E2930C73C47D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97" creationId="{A30D18AA-D00C-D6E9-D984-3F3607EC5898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100" creationId="{28AD34BD-F065-DF6C-6241-E803E557B466}"/>
          </ac:picMkLst>
        </pc:picChg>
        <pc:picChg chg="mod">
          <ac:chgData name="Gang Liu" userId="c4dd85b7-3634-4bda-801b-46e8dbbd0b49" providerId="ADAL" clId="{05826763-F891-4437-A198-823A87245FB8}" dt="2023-11-22T02:31:35.806" v="547" actId="1076"/>
          <ac:picMkLst>
            <pc:docMk/>
            <pc:sldMk cId="1494313680" sldId="2134805045"/>
            <ac:picMk id="145" creationId="{87396CC0-3CCA-0113-E652-FCAD027AF32F}"/>
          </ac:picMkLst>
        </pc:picChg>
        <pc:cxnChg chg="add mod">
          <ac:chgData name="Gang Liu" userId="c4dd85b7-3634-4bda-801b-46e8dbbd0b49" providerId="ADAL" clId="{05826763-F891-4437-A198-823A87245FB8}" dt="2023-11-22T02:32:33.017" v="580" actId="14100"/>
          <ac:cxnSpMkLst>
            <pc:docMk/>
            <pc:sldMk cId="1494313680" sldId="2134805045"/>
            <ac:cxnSpMk id="6" creationId="{362FA2A6-0951-7F44-CD4A-1D0D1B53544E}"/>
          </ac:cxnSpMkLst>
        </pc:cxnChg>
        <pc:cxnChg chg="add mod">
          <ac:chgData name="Gang Liu" userId="c4dd85b7-3634-4bda-801b-46e8dbbd0b49" providerId="ADAL" clId="{05826763-F891-4437-A198-823A87245FB8}" dt="2023-11-22T02:32:38.792" v="583" actId="14100"/>
          <ac:cxnSpMkLst>
            <pc:docMk/>
            <pc:sldMk cId="1494313680" sldId="2134805045"/>
            <ac:cxnSpMk id="10" creationId="{31A7273B-91B0-3B29-3403-7EAACA8B96EB}"/>
          </ac:cxnSpMkLst>
        </pc:cxnChg>
        <pc:cxnChg chg="add mod">
          <ac:chgData name="Gang Liu" userId="c4dd85b7-3634-4bda-801b-46e8dbbd0b49" providerId="ADAL" clId="{05826763-F891-4437-A198-823A87245FB8}" dt="2023-11-22T02:32:45.826" v="586" actId="14100"/>
          <ac:cxnSpMkLst>
            <pc:docMk/>
            <pc:sldMk cId="1494313680" sldId="2134805045"/>
            <ac:cxnSpMk id="13" creationId="{7490E77C-54EA-E67D-FD80-3FD409174FE8}"/>
          </ac:cxnSpMkLst>
        </pc:cxnChg>
        <pc:cxnChg chg="add mod">
          <ac:chgData name="Gang Liu" userId="c4dd85b7-3634-4bda-801b-46e8dbbd0b49" providerId="ADAL" clId="{05826763-F891-4437-A198-823A87245FB8}" dt="2023-11-22T02:32:55.019" v="590" actId="14100"/>
          <ac:cxnSpMkLst>
            <pc:docMk/>
            <pc:sldMk cId="1494313680" sldId="2134805045"/>
            <ac:cxnSpMk id="20" creationId="{0E526590-901A-244A-8EB3-A89A50271F1F}"/>
          </ac:cxnSpMkLst>
        </pc:cxn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034540545" sldId="2134805045"/>
        </pc:sldMkLst>
      </pc:sldChg>
      <pc:sldChg chg="modSp add del mod">
        <pc:chgData name="Gang Liu" userId="c4dd85b7-3634-4bda-801b-46e8dbbd0b49" providerId="ADAL" clId="{05826763-F891-4437-A198-823A87245FB8}" dt="2023-11-22T02:31:53.690" v="571" actId="2696"/>
        <pc:sldMkLst>
          <pc:docMk/>
          <pc:sldMk cId="1118466538" sldId="2134805046"/>
        </pc:sldMkLst>
        <pc:spChg chg="mod">
          <ac:chgData name="Gang Liu" userId="c4dd85b7-3634-4bda-801b-46e8dbbd0b49" providerId="ADAL" clId="{05826763-F891-4437-A198-823A87245FB8}" dt="2023-11-22T02:30:08.503" v="531" actId="207"/>
          <ac:spMkLst>
            <pc:docMk/>
            <pc:sldMk cId="1118466538" sldId="2134805046"/>
            <ac:spMk id="71" creationId="{93CA5A33-3712-9967-18FD-25DAD6CBDE3F}"/>
          </ac:spMkLst>
        </pc:spChg>
        <pc:spChg chg="mod">
          <ac:chgData name="Gang Liu" userId="c4dd85b7-3634-4bda-801b-46e8dbbd0b49" providerId="ADAL" clId="{05826763-F891-4437-A198-823A87245FB8}" dt="2023-11-22T02:30:03.759" v="529" actId="207"/>
          <ac:spMkLst>
            <pc:docMk/>
            <pc:sldMk cId="1118466538" sldId="2134805046"/>
            <ac:spMk id="73" creationId="{338F5C1C-C8E3-98C4-B191-7B63D46180D7}"/>
          </ac:spMkLst>
        </pc:spChg>
        <pc:spChg chg="mod">
          <ac:chgData name="Gang Liu" userId="c4dd85b7-3634-4bda-801b-46e8dbbd0b49" providerId="ADAL" clId="{05826763-F891-4437-A198-823A87245FB8}" dt="2023-11-22T02:28:18.180" v="505" actId="20577"/>
          <ac:spMkLst>
            <pc:docMk/>
            <pc:sldMk cId="1118466538" sldId="2134805046"/>
            <ac:spMk id="334" creationId="{3B1087A6-4AE7-9EB4-A536-8BCA108CAEC8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782164140" sldId="2134805046"/>
        </pc:sldMkLst>
      </pc:sldChg>
      <pc:sldChg chg="addSp modSp add del mod modAnim">
        <pc:chgData name="Gang Liu" userId="c4dd85b7-3634-4bda-801b-46e8dbbd0b49" providerId="ADAL" clId="{05826763-F891-4437-A198-823A87245FB8}" dt="2023-11-27T01:46:07.783" v="4390" actId="2696"/>
        <pc:sldMkLst>
          <pc:docMk/>
          <pc:sldMk cId="3519954158" sldId="2134805046"/>
        </pc:sldMkLst>
        <pc:spChg chg="add mod">
          <ac:chgData name="Gang Liu" userId="c4dd85b7-3634-4bda-801b-46e8dbbd0b49" providerId="ADAL" clId="{05826763-F891-4437-A198-823A87245FB8}" dt="2023-11-22T02:50:00.547" v="651"/>
          <ac:spMkLst>
            <pc:docMk/>
            <pc:sldMk cId="3519954158" sldId="2134805046"/>
            <ac:spMk id="10" creationId="{37D969AB-7CB6-2A31-91F4-1830D594B980}"/>
          </ac:spMkLst>
        </pc:spChg>
        <pc:spChg chg="mod">
          <ac:chgData name="Gang Liu" userId="c4dd85b7-3634-4bda-801b-46e8dbbd0b49" providerId="ADAL" clId="{05826763-F891-4437-A198-823A87245FB8}" dt="2023-11-22T02:50:40.983" v="686" actId="20577"/>
          <ac:spMkLst>
            <pc:docMk/>
            <pc:sldMk cId="3519954158" sldId="2134805046"/>
            <ac:spMk id="144" creationId="{1F29EC8F-D441-C8D7-9CCD-1D18F7883626}"/>
          </ac:spMkLst>
        </pc:spChg>
        <pc:spChg chg="mod">
          <ac:chgData name="Gang Liu" userId="c4dd85b7-3634-4bda-801b-46e8dbbd0b49" providerId="ADAL" clId="{05826763-F891-4437-A198-823A87245FB8}" dt="2023-11-22T02:31:58.879" v="577" actId="20577"/>
          <ac:spMkLst>
            <pc:docMk/>
            <pc:sldMk cId="3519954158" sldId="2134805046"/>
            <ac:spMk id="334" creationId="{3B1087A6-4AE7-9EB4-A536-8BCA108CAEC8}"/>
          </ac:spMkLst>
        </pc:sp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5" creationId="{6F0CD659-8D05-D7D1-7E69-6798F560FB1D}"/>
          </ac:cxnSpMkLst>
        </pc:cxn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6" creationId="{4248617C-2004-29BE-728F-1C61ED7864E8}"/>
          </ac:cxnSpMkLst>
        </pc:cxn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7" creationId="{5CD3486B-DF35-A04C-6D3F-B9246E4A4486}"/>
          </ac:cxnSpMkLst>
        </pc:cxn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8" creationId="{7C0EFEE5-AA44-8739-C8CF-D0D34A2C09E8}"/>
          </ac:cxnSpMkLst>
        </pc:cxn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210803953" sldId="2134805047"/>
        </pc:sldMkLst>
      </pc:sldChg>
      <pc:sldChg chg="addSp delSp modSp add del mod modNotesTx">
        <pc:chgData name="Gang Liu" userId="c4dd85b7-3634-4bda-801b-46e8dbbd0b49" providerId="ADAL" clId="{05826763-F891-4437-A198-823A87245FB8}" dt="2023-11-27T02:20:02.662" v="5901" actId="2696"/>
        <pc:sldMkLst>
          <pc:docMk/>
          <pc:sldMk cId="2843458305" sldId="2134805047"/>
        </pc:sldMkLst>
        <pc:spChg chg="mod">
          <ac:chgData name="Gang Liu" userId="c4dd85b7-3634-4bda-801b-46e8dbbd0b49" providerId="ADAL" clId="{05826763-F891-4437-A198-823A87245FB8}" dt="2023-11-22T02:58:11.939" v="792" actId="20577"/>
          <ac:spMkLst>
            <pc:docMk/>
            <pc:sldMk cId="2843458305" sldId="2134805047"/>
            <ac:spMk id="5" creationId="{3638F726-D22A-4B17-8F87-7190E17B6F0A}"/>
          </ac:spMkLst>
        </pc:spChg>
        <pc:spChg chg="add del mod">
          <ac:chgData name="Gang Liu" userId="c4dd85b7-3634-4bda-801b-46e8dbbd0b49" providerId="ADAL" clId="{05826763-F891-4437-A198-823A87245FB8}" dt="2023-11-27T02:03:50.435" v="4721" actId="478"/>
          <ac:spMkLst>
            <pc:docMk/>
            <pc:sldMk cId="2843458305" sldId="2134805047"/>
            <ac:spMk id="6" creationId="{5083831D-5E88-935D-577F-8BDF64D3C309}"/>
          </ac:spMkLst>
        </pc:spChg>
        <pc:picChg chg="add del mod">
          <ac:chgData name="Gang Liu" userId="c4dd85b7-3634-4bda-801b-46e8dbbd0b49" providerId="ADAL" clId="{05826763-F891-4437-A198-823A87245FB8}" dt="2023-11-27T02:03:49.168" v="4720" actId="478"/>
          <ac:picMkLst>
            <pc:docMk/>
            <pc:sldMk cId="2843458305" sldId="2134805047"/>
            <ac:picMk id="3" creationId="{1D923D1B-3F0E-1367-F9F9-71F7336628C1}"/>
          </ac:picMkLst>
        </pc:picChg>
        <pc:picChg chg="del">
          <ac:chgData name="Gang Liu" userId="c4dd85b7-3634-4bda-801b-46e8dbbd0b49" providerId="ADAL" clId="{05826763-F891-4437-A198-823A87245FB8}" dt="2023-11-22T02:54:31.648" v="743" actId="478"/>
          <ac:picMkLst>
            <pc:docMk/>
            <pc:sldMk cId="2843458305" sldId="2134805047"/>
            <ac:picMk id="4" creationId="{2765ED33-90D8-9202-1CD2-115B182571D1}"/>
          </ac:picMkLst>
        </pc:picChg>
      </pc:sldChg>
      <pc:sldChg chg="addSp delSp modSp add del mod ord modNotesTx">
        <pc:chgData name="Gang Liu" userId="c4dd85b7-3634-4bda-801b-46e8dbbd0b49" providerId="ADAL" clId="{05826763-F891-4437-A198-823A87245FB8}" dt="2023-11-27T02:03:58.991" v="4726" actId="2696"/>
        <pc:sldMkLst>
          <pc:docMk/>
          <pc:sldMk cId="637942449" sldId="2134805048"/>
        </pc:sldMkLst>
        <pc:spChg chg="mod">
          <ac:chgData name="Gang Liu" userId="c4dd85b7-3634-4bda-801b-46e8dbbd0b49" providerId="ADAL" clId="{05826763-F891-4437-A198-823A87245FB8}" dt="2023-11-22T03:06:44.965" v="1624" actId="20577"/>
          <ac:spMkLst>
            <pc:docMk/>
            <pc:sldMk cId="637942449" sldId="2134805048"/>
            <ac:spMk id="5" creationId="{3638F726-D22A-4B17-8F87-7190E17B6F0A}"/>
          </ac:spMkLst>
        </pc:spChg>
        <pc:spChg chg="add del mod">
          <ac:chgData name="Gang Liu" userId="c4dd85b7-3634-4bda-801b-46e8dbbd0b49" providerId="ADAL" clId="{05826763-F891-4437-A198-823A87245FB8}" dt="2023-11-27T02:03:56.017" v="4725" actId="478"/>
          <ac:spMkLst>
            <pc:docMk/>
            <pc:sldMk cId="637942449" sldId="2134805048"/>
            <ac:spMk id="6" creationId="{CBA62480-7F3D-9ED1-28DA-346C87624D8C}"/>
          </ac:spMkLst>
        </pc:spChg>
        <pc:picChg chg="add del mod">
          <ac:chgData name="Gang Liu" userId="c4dd85b7-3634-4bda-801b-46e8dbbd0b49" providerId="ADAL" clId="{05826763-F891-4437-A198-823A87245FB8}" dt="2023-11-27T02:03:55.133" v="4724" actId="478"/>
          <ac:picMkLst>
            <pc:docMk/>
            <pc:sldMk cId="637942449" sldId="2134805048"/>
            <ac:picMk id="3" creationId="{44B34314-7184-3122-2F01-D74E91CD88CB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028218723" sldId="2134805048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408364238" sldId="2134805049"/>
        </pc:sldMkLst>
      </pc:sldChg>
      <pc:sldChg chg="addSp delSp modSp add mod modNotesTx">
        <pc:chgData name="Gang Liu" userId="c4dd85b7-3634-4bda-801b-46e8dbbd0b49" providerId="ADAL" clId="{05826763-F891-4437-A198-823A87245FB8}" dt="2023-11-27T02:23:58.680" v="6128"/>
        <pc:sldMkLst>
          <pc:docMk/>
          <pc:sldMk cId="4063438412" sldId="2134805049"/>
        </pc:sldMkLst>
        <pc:spChg chg="add del mod">
          <ac:chgData name="Gang Liu" userId="c4dd85b7-3634-4bda-801b-46e8dbbd0b49" providerId="ADAL" clId="{05826763-F891-4437-A198-823A87245FB8}" dt="2023-11-27T02:03:53.636" v="4723" actId="478"/>
          <ac:spMkLst>
            <pc:docMk/>
            <pc:sldMk cId="4063438412" sldId="2134805049"/>
            <ac:spMk id="2" creationId="{DA96B834-5D38-971C-F416-A9537D52E871}"/>
          </ac:spMkLst>
        </pc:spChg>
        <pc:spChg chg="mod">
          <ac:chgData name="Gang Liu" userId="c4dd85b7-3634-4bda-801b-46e8dbbd0b49" providerId="ADAL" clId="{05826763-F891-4437-A198-823A87245FB8}" dt="2023-11-27T02:20:10.850" v="5910" actId="20577"/>
          <ac:spMkLst>
            <pc:docMk/>
            <pc:sldMk cId="4063438412" sldId="2134805049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7T02:22:48.388" v="6127" actId="1076"/>
          <ac:spMkLst>
            <pc:docMk/>
            <pc:sldMk cId="4063438412" sldId="2134805049"/>
            <ac:spMk id="7" creationId="{832DB129-FFA7-2AC7-0F1B-DC2B54BEDDA9}"/>
          </ac:spMkLst>
        </pc:spChg>
        <pc:picChg chg="add del mod">
          <ac:chgData name="Gang Liu" userId="c4dd85b7-3634-4bda-801b-46e8dbbd0b49" providerId="ADAL" clId="{05826763-F891-4437-A198-823A87245FB8}" dt="2023-11-27T02:03:52.075" v="4722" actId="478"/>
          <ac:picMkLst>
            <pc:docMk/>
            <pc:sldMk cId="4063438412" sldId="2134805049"/>
            <ac:picMk id="4" creationId="{0A6149AC-EC68-949A-8E15-8A87DE6DAB09}"/>
          </ac:picMkLst>
        </pc:picChg>
        <pc:picChg chg="add mod">
          <ac:chgData name="Gang Liu" userId="c4dd85b7-3634-4bda-801b-46e8dbbd0b49" providerId="ADAL" clId="{05826763-F891-4437-A198-823A87245FB8}" dt="2023-11-27T02:21:48.484" v="5915" actId="1076"/>
          <ac:picMkLst>
            <pc:docMk/>
            <pc:sldMk cId="4063438412" sldId="2134805049"/>
            <ac:picMk id="6" creationId="{D68F2E38-C42F-D516-E4A5-A3B37CFA4F50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563507034" sldId="2134805050"/>
        </pc:sldMkLst>
      </pc:sldChg>
      <pc:sldChg chg="addSp delSp modSp add mod delAnim modAnim modNotesTx">
        <pc:chgData name="Gang Liu" userId="c4dd85b7-3634-4bda-801b-46e8dbbd0b49" providerId="ADAL" clId="{05826763-F891-4437-A198-823A87245FB8}" dt="2023-11-27T02:26:44.221" v="6235" actId="1076"/>
        <pc:sldMkLst>
          <pc:docMk/>
          <pc:sldMk cId="3355207272" sldId="2134805050"/>
        </pc:sldMkLst>
        <pc:spChg chg="mod">
          <ac:chgData name="Gang Liu" userId="c4dd85b7-3634-4bda-801b-46e8dbbd0b49" providerId="ADAL" clId="{05826763-F891-4437-A198-823A87245FB8}" dt="2023-11-27T02:24:10.205" v="6133" actId="20577"/>
          <ac:spMkLst>
            <pc:docMk/>
            <pc:sldMk cId="3355207272" sldId="2134805050"/>
            <ac:spMk id="5" creationId="{3638F726-D22A-4B17-8F87-7190E17B6F0A}"/>
          </ac:spMkLst>
        </pc:spChg>
        <pc:spChg chg="add del mod">
          <ac:chgData name="Gang Liu" userId="c4dd85b7-3634-4bda-801b-46e8dbbd0b49" providerId="ADAL" clId="{05826763-F891-4437-A198-823A87245FB8}" dt="2023-11-27T02:04:03.308" v="4729" actId="478"/>
          <ac:spMkLst>
            <pc:docMk/>
            <pc:sldMk cId="3355207272" sldId="2134805050"/>
            <ac:spMk id="6" creationId="{6F31AAFB-F8EA-E714-0E90-DBCCBCBBF630}"/>
          </ac:spMkLst>
        </pc:spChg>
        <pc:spChg chg="add mod">
          <ac:chgData name="Gang Liu" userId="c4dd85b7-3634-4bda-801b-46e8dbbd0b49" providerId="ADAL" clId="{05826763-F891-4437-A198-823A87245FB8}" dt="2023-11-27T02:26:44.221" v="6235" actId="1076"/>
          <ac:spMkLst>
            <pc:docMk/>
            <pc:sldMk cId="3355207272" sldId="2134805050"/>
            <ac:spMk id="7" creationId="{50C2DDE5-2812-F3A9-2FA4-FC69E69CF117}"/>
          </ac:spMkLst>
        </pc:spChg>
        <pc:picChg chg="add del mod ord">
          <ac:chgData name="Gang Liu" userId="c4dd85b7-3634-4bda-801b-46e8dbbd0b49" providerId="ADAL" clId="{05826763-F891-4437-A198-823A87245FB8}" dt="2023-11-27T02:04:01.870" v="4728" actId="478"/>
          <ac:picMkLst>
            <pc:docMk/>
            <pc:sldMk cId="3355207272" sldId="2134805050"/>
            <ac:picMk id="3" creationId="{B1B4495D-DC51-CFB0-993C-702A63487015}"/>
          </ac:picMkLst>
        </pc:picChg>
        <pc:picChg chg="add mod">
          <ac:chgData name="Gang Liu" userId="c4dd85b7-3634-4bda-801b-46e8dbbd0b49" providerId="ADAL" clId="{05826763-F891-4437-A198-823A87245FB8}" dt="2023-11-27T02:26:42.597" v="6234" actId="1076"/>
          <ac:picMkLst>
            <pc:docMk/>
            <pc:sldMk cId="3355207272" sldId="2134805050"/>
            <ac:picMk id="4" creationId="{474E1DCF-4643-81F9-7E87-FF96CE290445}"/>
          </ac:picMkLst>
        </pc:picChg>
        <pc:picChg chg="add del mod">
          <ac:chgData name="Gang Liu" userId="c4dd85b7-3634-4bda-801b-46e8dbbd0b49" providerId="ADAL" clId="{05826763-F891-4437-A198-823A87245FB8}" dt="2023-11-27T02:04:04.064" v="4730" actId="478"/>
          <ac:picMkLst>
            <pc:docMk/>
            <pc:sldMk cId="3355207272" sldId="2134805050"/>
            <ac:picMk id="8" creationId="{9C45346A-AF65-FB5D-A313-F0CFA324A18A}"/>
          </ac:picMkLst>
        </pc:picChg>
        <pc:picChg chg="add del mod">
          <ac:chgData name="Gang Liu" userId="c4dd85b7-3634-4bda-801b-46e8dbbd0b49" providerId="ADAL" clId="{05826763-F891-4437-A198-823A87245FB8}" dt="2023-11-27T02:04:01.516" v="4727" actId="478"/>
          <ac:picMkLst>
            <pc:docMk/>
            <pc:sldMk cId="3355207272" sldId="2134805050"/>
            <ac:picMk id="10" creationId="{913CBD6F-10B3-92A6-32E9-F2E3F8BFC38B}"/>
          </ac:picMkLst>
        </pc:picChg>
      </pc:sldChg>
      <pc:sldChg chg="addSp delSp modSp add mod modAnim modNotesTx">
        <pc:chgData name="Gang Liu" userId="c4dd85b7-3634-4bda-801b-46e8dbbd0b49" providerId="ADAL" clId="{05826763-F891-4437-A198-823A87245FB8}" dt="2023-11-27T02:44:41.187" v="6276" actId="20577"/>
        <pc:sldMkLst>
          <pc:docMk/>
          <pc:sldMk cId="647285244" sldId="2134805051"/>
        </pc:sldMkLst>
        <pc:spChg chg="add del mod">
          <ac:chgData name="Gang Liu" userId="c4dd85b7-3634-4bda-801b-46e8dbbd0b49" providerId="ADAL" clId="{05826763-F891-4437-A198-823A87245FB8}" dt="2023-11-27T02:04:19.853" v="4738"/>
          <ac:spMkLst>
            <pc:docMk/>
            <pc:sldMk cId="647285244" sldId="2134805051"/>
            <ac:spMk id="3" creationId="{DCE69235-9C36-A617-7C2F-239B775F902B}"/>
          </ac:spMkLst>
        </pc:spChg>
        <pc:spChg chg="mod">
          <ac:chgData name="Gang Liu" userId="c4dd85b7-3634-4bda-801b-46e8dbbd0b49" providerId="ADAL" clId="{05826763-F891-4437-A198-823A87245FB8}" dt="2023-11-27T02:44:41.187" v="6276" actId="20577"/>
          <ac:spMkLst>
            <pc:docMk/>
            <pc:sldMk cId="647285244" sldId="2134805051"/>
            <ac:spMk id="5" creationId="{3638F726-D22A-4B17-8F87-7190E17B6F0A}"/>
          </ac:spMkLst>
        </pc:spChg>
        <pc:spChg chg="add del mod">
          <ac:chgData name="Gang Liu" userId="c4dd85b7-3634-4bda-801b-46e8dbbd0b49" providerId="ADAL" clId="{05826763-F891-4437-A198-823A87245FB8}" dt="2023-11-27T02:04:19.853" v="4740"/>
          <ac:spMkLst>
            <pc:docMk/>
            <pc:sldMk cId="647285244" sldId="2134805051"/>
            <ac:spMk id="6" creationId="{16E644F5-5CFD-933B-45CB-2E512E56CD63}"/>
          </ac:spMkLst>
        </pc:spChg>
        <pc:spChg chg="add del mod">
          <ac:chgData name="Gang Liu" userId="c4dd85b7-3634-4bda-801b-46e8dbbd0b49" providerId="ADAL" clId="{05826763-F891-4437-A198-823A87245FB8}" dt="2023-11-27T02:04:19.849" v="4736"/>
          <ac:spMkLst>
            <pc:docMk/>
            <pc:sldMk cId="647285244" sldId="2134805051"/>
            <ac:spMk id="7" creationId="{FF60AC50-A5E2-3291-DFAE-3DC849D0007E}"/>
          </ac:spMkLst>
        </pc:spChg>
        <pc:picChg chg="add del">
          <ac:chgData name="Gang Liu" userId="c4dd85b7-3634-4bda-801b-46e8dbbd0b49" providerId="ADAL" clId="{05826763-F891-4437-A198-823A87245FB8}" dt="2023-11-27T02:30:04.272" v="6239" actId="21"/>
          <ac:picMkLst>
            <pc:docMk/>
            <pc:sldMk cId="647285244" sldId="2134805051"/>
            <ac:picMk id="4" creationId="{7C6EA80D-9686-3D1B-8331-8FE0DE1D35DF}"/>
          </ac:picMkLst>
        </pc:picChg>
        <pc:picChg chg="add mod">
          <ac:chgData name="Gang Liu" userId="c4dd85b7-3634-4bda-801b-46e8dbbd0b49" providerId="ADAL" clId="{05826763-F891-4437-A198-823A87245FB8}" dt="2023-11-27T02:44:10.184" v="6261" actId="1076"/>
          <ac:picMkLst>
            <pc:docMk/>
            <pc:sldMk cId="647285244" sldId="2134805051"/>
            <ac:picMk id="9" creationId="{ED32C777-3C83-FEE5-C45E-5F2DA255394E}"/>
          </ac:picMkLst>
        </pc:picChg>
        <pc:picChg chg="add mod">
          <ac:chgData name="Gang Liu" userId="c4dd85b7-3634-4bda-801b-46e8dbbd0b49" providerId="ADAL" clId="{05826763-F891-4437-A198-823A87245FB8}" dt="2023-11-27T02:44:30.246" v="6265" actId="1076"/>
          <ac:picMkLst>
            <pc:docMk/>
            <pc:sldMk cId="647285244" sldId="2134805051"/>
            <ac:picMk id="11" creationId="{B12529AE-BC7C-D68B-5052-34F6AC9A1351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674828633" sldId="2134805051"/>
        </pc:sldMkLst>
      </pc:sldChg>
      <pc:sldChg chg="addSp modSp add del mod">
        <pc:chgData name="Gang Liu" userId="c4dd85b7-3634-4bda-801b-46e8dbbd0b49" providerId="ADAL" clId="{05826763-F891-4437-A198-823A87245FB8}" dt="2023-11-27T02:04:26.087" v="4741" actId="2696"/>
        <pc:sldMkLst>
          <pc:docMk/>
          <pc:sldMk cId="528426512" sldId="2134805052"/>
        </pc:sldMkLst>
        <pc:spChg chg="add mod">
          <ac:chgData name="Gang Liu" userId="c4dd85b7-3634-4bda-801b-46e8dbbd0b49" providerId="ADAL" clId="{05826763-F891-4437-A198-823A87245FB8}" dt="2023-11-22T03:29:59.335" v="2356" actId="20577"/>
          <ac:spMkLst>
            <pc:docMk/>
            <pc:sldMk cId="528426512" sldId="2134805052"/>
            <ac:spMk id="3" creationId="{26052FE9-C598-82C0-C682-828C577B0320}"/>
          </ac:spMkLst>
        </pc:spChg>
        <pc:spChg chg="mod">
          <ac:chgData name="Gang Liu" userId="c4dd85b7-3634-4bda-801b-46e8dbbd0b49" providerId="ADAL" clId="{05826763-F891-4437-A198-823A87245FB8}" dt="2023-11-22T03:31:53.048" v="2439" actId="20577"/>
          <ac:spMkLst>
            <pc:docMk/>
            <pc:sldMk cId="528426512" sldId="2134805052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31:44.075" v="2437" actId="1076"/>
          <ac:spMkLst>
            <pc:docMk/>
            <pc:sldMk cId="528426512" sldId="2134805052"/>
            <ac:spMk id="6" creationId="{1776107C-32E0-5801-196D-A65708E6CFCA}"/>
          </ac:spMkLst>
        </pc:spChg>
        <pc:spChg chg="add mod">
          <ac:chgData name="Gang Liu" userId="c4dd85b7-3634-4bda-801b-46e8dbbd0b49" providerId="ADAL" clId="{05826763-F891-4437-A198-823A87245FB8}" dt="2023-11-22T03:31:48.737" v="2438" actId="1076"/>
          <ac:spMkLst>
            <pc:docMk/>
            <pc:sldMk cId="528426512" sldId="2134805052"/>
            <ac:spMk id="8" creationId="{F9B57F29-3431-9A7D-9D79-2AD489FD3141}"/>
          </ac:spMkLst>
        </pc:sp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804048854" sldId="2134805052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458374087" sldId="2134805052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48620578" sldId="2134805053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889917312" sldId="2134805053"/>
        </pc:sldMkLst>
      </pc:sldChg>
      <pc:sldChg chg="addSp modSp add del mod">
        <pc:chgData name="Gang Liu" userId="c4dd85b7-3634-4bda-801b-46e8dbbd0b49" providerId="ADAL" clId="{05826763-F891-4437-A198-823A87245FB8}" dt="2023-11-27T02:04:26.087" v="4741" actId="2696"/>
        <pc:sldMkLst>
          <pc:docMk/>
          <pc:sldMk cId="3011476250" sldId="2134805053"/>
        </pc:sldMkLst>
        <pc:spChg chg="add mod">
          <ac:chgData name="Gang Liu" userId="c4dd85b7-3634-4bda-801b-46e8dbbd0b49" providerId="ADAL" clId="{05826763-F891-4437-A198-823A87245FB8}" dt="2023-11-22T04:54:45.229" v="2460" actId="20577"/>
          <ac:spMkLst>
            <pc:docMk/>
            <pc:sldMk cId="3011476250" sldId="2134805053"/>
            <ac:spMk id="2" creationId="{ABA0458C-4DFA-A304-DB9C-4AD0A30D7869}"/>
          </ac:spMkLst>
        </pc:spChg>
        <pc:spChg chg="add mod">
          <ac:chgData name="Gang Liu" userId="c4dd85b7-3634-4bda-801b-46e8dbbd0b49" providerId="ADAL" clId="{05826763-F891-4437-A198-823A87245FB8}" dt="2023-11-22T04:57:07.742" v="2494" actId="14100"/>
          <ac:spMkLst>
            <pc:docMk/>
            <pc:sldMk cId="3011476250" sldId="2134805053"/>
            <ac:spMk id="4" creationId="{6D2539D2-78E0-70F9-60B0-D68BFC396D33}"/>
          </ac:spMkLst>
        </pc:spChg>
        <pc:spChg chg="mod">
          <ac:chgData name="Gang Liu" userId="c4dd85b7-3634-4bda-801b-46e8dbbd0b49" providerId="ADAL" clId="{05826763-F891-4437-A198-823A87245FB8}" dt="2023-11-22T03:31:58.865" v="2445" actId="20577"/>
          <ac:spMkLst>
            <pc:docMk/>
            <pc:sldMk cId="3011476250" sldId="2134805053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4:56:47.894" v="2485" actId="20577"/>
          <ac:spMkLst>
            <pc:docMk/>
            <pc:sldMk cId="3011476250" sldId="2134805053"/>
            <ac:spMk id="7" creationId="{CB010C65-354E-B487-DC46-3300DC24AC5F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373375278" sldId="2134805054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265030968" sldId="2134805054"/>
        </pc:sldMkLst>
      </pc:sldChg>
      <pc:sldChg chg="addSp modSp add del mod ord modAnim">
        <pc:chgData name="Gang Liu" userId="c4dd85b7-3634-4bda-801b-46e8dbbd0b49" providerId="ADAL" clId="{05826763-F891-4437-A198-823A87245FB8}" dt="2023-11-27T02:04:26.087" v="4741" actId="2696"/>
        <pc:sldMkLst>
          <pc:docMk/>
          <pc:sldMk cId="4180086122" sldId="2134805054"/>
        </pc:sldMkLst>
        <pc:spChg chg="mod">
          <ac:chgData name="Gang Liu" userId="c4dd85b7-3634-4bda-801b-46e8dbbd0b49" providerId="ADAL" clId="{05826763-F891-4437-A198-823A87245FB8}" dt="2023-11-22T05:01:09.914" v="2509" actId="20577"/>
          <ac:spMkLst>
            <pc:docMk/>
            <pc:sldMk cId="4180086122" sldId="213480505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13:21.458" v="2632" actId="1076"/>
          <ac:picMkLst>
            <pc:docMk/>
            <pc:sldMk cId="4180086122" sldId="2134805054"/>
            <ac:picMk id="3" creationId="{29F04920-7D84-F6A9-489C-3790CB906F58}"/>
          </ac:picMkLst>
        </pc:picChg>
        <pc:picChg chg="add mod">
          <ac:chgData name="Gang Liu" userId="c4dd85b7-3634-4bda-801b-46e8dbbd0b49" providerId="ADAL" clId="{05826763-F891-4437-A198-823A87245FB8}" dt="2023-11-22T05:09:46.888" v="2616" actId="1076"/>
          <ac:picMkLst>
            <pc:docMk/>
            <pc:sldMk cId="4180086122" sldId="2134805054"/>
            <ac:picMk id="6" creationId="{B2A1365A-9E02-7F17-BFC3-0DAF45FA7BA3}"/>
          </ac:picMkLst>
        </pc:picChg>
        <pc:picChg chg="add mod">
          <ac:chgData name="Gang Liu" userId="c4dd85b7-3634-4bda-801b-46e8dbbd0b49" providerId="ADAL" clId="{05826763-F891-4437-A198-823A87245FB8}" dt="2023-11-22T05:09:52.518" v="2618" actId="1076"/>
          <ac:picMkLst>
            <pc:docMk/>
            <pc:sldMk cId="4180086122" sldId="2134805054"/>
            <ac:picMk id="8" creationId="{7EF58BEE-E508-E09B-201D-C0FD192401C3}"/>
          </ac:picMkLst>
        </pc:picChg>
        <pc:picChg chg="add mod">
          <ac:chgData name="Gang Liu" userId="c4dd85b7-3634-4bda-801b-46e8dbbd0b49" providerId="ADAL" clId="{05826763-F891-4437-A198-823A87245FB8}" dt="2023-11-22T05:10:05.321" v="2622" actId="14100"/>
          <ac:picMkLst>
            <pc:docMk/>
            <pc:sldMk cId="4180086122" sldId="2134805054"/>
            <ac:picMk id="10" creationId="{D177CEE5-0231-8EE8-651A-68C5A5D7B22C}"/>
          </ac:picMkLst>
        </pc:picChg>
        <pc:picChg chg="add mod">
          <ac:chgData name="Gang Liu" userId="c4dd85b7-3634-4bda-801b-46e8dbbd0b49" providerId="ADAL" clId="{05826763-F891-4437-A198-823A87245FB8}" dt="2023-11-22T05:10:14.204" v="2625" actId="14100"/>
          <ac:picMkLst>
            <pc:docMk/>
            <pc:sldMk cId="4180086122" sldId="2134805054"/>
            <ac:picMk id="12" creationId="{BD585722-1A57-1E6F-5164-7DB586F968F5}"/>
          </ac:picMkLst>
        </pc:picChg>
        <pc:picChg chg="add mod">
          <ac:chgData name="Gang Liu" userId="c4dd85b7-3634-4bda-801b-46e8dbbd0b49" providerId="ADAL" clId="{05826763-F891-4437-A198-823A87245FB8}" dt="2023-11-22T05:18:56.397" v="2706" actId="1038"/>
          <ac:picMkLst>
            <pc:docMk/>
            <pc:sldMk cId="4180086122" sldId="2134805054"/>
            <ac:picMk id="14" creationId="{AB894228-EE2D-6E5B-391C-58F2EA79BC83}"/>
          </ac:picMkLst>
        </pc:picChg>
        <pc:picChg chg="add mod">
          <ac:chgData name="Gang Liu" userId="c4dd85b7-3634-4bda-801b-46e8dbbd0b49" providerId="ADAL" clId="{05826763-F891-4437-A198-823A87245FB8}" dt="2023-11-22T05:19:00.739" v="2735" actId="1038"/>
          <ac:picMkLst>
            <pc:docMk/>
            <pc:sldMk cId="4180086122" sldId="2134805054"/>
            <ac:picMk id="16" creationId="{B8B5EE55-9937-7401-D396-8AE057E9EA7F}"/>
          </ac:picMkLst>
        </pc:picChg>
        <pc:picChg chg="add mod">
          <ac:chgData name="Gang Liu" userId="c4dd85b7-3634-4bda-801b-46e8dbbd0b49" providerId="ADAL" clId="{05826763-F891-4437-A198-823A87245FB8}" dt="2023-11-22T05:21:49.134" v="2818" actId="14100"/>
          <ac:picMkLst>
            <pc:docMk/>
            <pc:sldMk cId="4180086122" sldId="2134805054"/>
            <ac:picMk id="18" creationId="{830B1A00-B3C0-37F6-40FB-A6FF59577C1D}"/>
          </ac:picMkLst>
        </pc:picChg>
      </pc:sldChg>
      <pc:sldChg chg="addSp delSp modSp add del mod ord modAnim">
        <pc:chgData name="Gang Liu" userId="c4dd85b7-3634-4bda-801b-46e8dbbd0b49" providerId="ADAL" clId="{05826763-F891-4437-A198-823A87245FB8}" dt="2023-11-27T02:04:26.087" v="4741" actId="2696"/>
        <pc:sldMkLst>
          <pc:docMk/>
          <pc:sldMk cId="473263191" sldId="2134805055"/>
        </pc:sldMkLst>
        <pc:spChg chg="mod">
          <ac:chgData name="Gang Liu" userId="c4dd85b7-3634-4bda-801b-46e8dbbd0b49" providerId="ADAL" clId="{05826763-F891-4437-A198-823A87245FB8}" dt="2023-11-22T05:05:43.983" v="2544" actId="20577"/>
          <ac:spMkLst>
            <pc:docMk/>
            <pc:sldMk cId="473263191" sldId="2134805055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2T05:13:26.318" v="2634"/>
          <ac:picMkLst>
            <pc:docMk/>
            <pc:sldMk cId="473263191" sldId="2134805055"/>
            <ac:picMk id="2" creationId="{260F542F-0729-0546-D383-2B33F427DDE2}"/>
          </ac:picMkLst>
        </pc:picChg>
        <pc:picChg chg="add mod">
          <ac:chgData name="Gang Liu" userId="c4dd85b7-3634-4bda-801b-46e8dbbd0b49" providerId="ADAL" clId="{05826763-F891-4437-A198-823A87245FB8}" dt="2023-11-22T05:13:42.179" v="2639" actId="1076"/>
          <ac:picMkLst>
            <pc:docMk/>
            <pc:sldMk cId="473263191" sldId="2134805055"/>
            <ac:picMk id="4" creationId="{B832B142-4081-CAD8-BF40-15B45507A3A5}"/>
          </ac:picMkLst>
        </pc:picChg>
        <pc:picChg chg="add mod">
          <ac:chgData name="Gang Liu" userId="c4dd85b7-3634-4bda-801b-46e8dbbd0b49" providerId="ADAL" clId="{05826763-F891-4437-A198-823A87245FB8}" dt="2023-11-22T05:14:14.247" v="2644" actId="14100"/>
          <ac:picMkLst>
            <pc:docMk/>
            <pc:sldMk cId="473263191" sldId="2134805055"/>
            <ac:picMk id="7" creationId="{ACCC8C46-59AB-4846-60C6-49BCF911C814}"/>
          </ac:picMkLst>
        </pc:picChg>
        <pc:picChg chg="add mod">
          <ac:chgData name="Gang Liu" userId="c4dd85b7-3634-4bda-801b-46e8dbbd0b49" providerId="ADAL" clId="{05826763-F891-4437-A198-823A87245FB8}" dt="2023-11-22T05:19:39.206" v="2759" actId="1037"/>
          <ac:picMkLst>
            <pc:docMk/>
            <pc:sldMk cId="473263191" sldId="2134805055"/>
            <ac:picMk id="9" creationId="{4D691795-F19E-D1A3-2E7E-066F86163878}"/>
          </ac:picMkLst>
        </pc:picChg>
        <pc:picChg chg="add mod">
          <ac:chgData name="Gang Liu" userId="c4dd85b7-3634-4bda-801b-46e8dbbd0b49" providerId="ADAL" clId="{05826763-F891-4437-A198-823A87245FB8}" dt="2023-11-22T05:19:47.670" v="2779" actId="1037"/>
          <ac:picMkLst>
            <pc:docMk/>
            <pc:sldMk cId="473263191" sldId="2134805055"/>
            <ac:picMk id="11" creationId="{1392530B-75AB-2482-9154-3BEAAF5B7691}"/>
          </ac:picMkLst>
        </pc:picChg>
        <pc:picChg chg="add mod">
          <ac:chgData name="Gang Liu" userId="c4dd85b7-3634-4bda-801b-46e8dbbd0b49" providerId="ADAL" clId="{05826763-F891-4437-A198-823A87245FB8}" dt="2023-11-22T05:17:31.931" v="2666" actId="1038"/>
          <ac:picMkLst>
            <pc:docMk/>
            <pc:sldMk cId="473263191" sldId="2134805055"/>
            <ac:picMk id="13" creationId="{F0796BD6-982F-1F90-E5EE-3674CA639889}"/>
          </ac:picMkLst>
        </pc:picChg>
        <pc:picChg chg="add mod">
          <ac:chgData name="Gang Liu" userId="c4dd85b7-3634-4bda-801b-46e8dbbd0b49" providerId="ADAL" clId="{05826763-F891-4437-A198-823A87245FB8}" dt="2023-11-22T05:19:36.447" v="2754" actId="1037"/>
          <ac:picMkLst>
            <pc:docMk/>
            <pc:sldMk cId="473263191" sldId="2134805055"/>
            <ac:picMk id="15" creationId="{C4ABB7E8-64D8-B8D7-98C8-BAB391E22D89}"/>
          </ac:picMkLst>
        </pc:picChg>
        <pc:picChg chg="add mod">
          <ac:chgData name="Gang Liu" userId="c4dd85b7-3634-4bda-801b-46e8dbbd0b49" providerId="ADAL" clId="{05826763-F891-4437-A198-823A87245FB8}" dt="2023-11-22T05:19:56.133" v="2810" actId="14100"/>
          <ac:picMkLst>
            <pc:docMk/>
            <pc:sldMk cId="473263191" sldId="2134805055"/>
            <ac:picMk id="17" creationId="{FF5D108D-0695-3C53-56B7-93EAC84A5357}"/>
          </ac:picMkLst>
        </pc:picChg>
        <pc:picChg chg="add mod">
          <ac:chgData name="Gang Liu" userId="c4dd85b7-3634-4bda-801b-46e8dbbd0b49" providerId="ADAL" clId="{05826763-F891-4437-A198-823A87245FB8}" dt="2023-11-22T05:23:12.649" v="2823" actId="14100"/>
          <ac:picMkLst>
            <pc:docMk/>
            <pc:sldMk cId="473263191" sldId="2134805055"/>
            <ac:picMk id="19" creationId="{682C8B4F-D8D8-1960-9FDF-C4EEEBC1219F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95576884" sldId="2134805055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745907558" sldId="2134805055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66849646" sldId="2134805056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567260923" sldId="2134805056"/>
        </pc:sldMkLst>
      </pc:sldChg>
      <pc:sldChg chg="addSp delSp modSp add mod">
        <pc:chgData name="Gang Liu" userId="c4dd85b7-3634-4bda-801b-46e8dbbd0b49" providerId="ADAL" clId="{05826763-F891-4437-A198-823A87245FB8}" dt="2023-11-27T02:30:30.265" v="6257" actId="1076"/>
        <pc:sldMkLst>
          <pc:docMk/>
          <pc:sldMk cId="4265647139" sldId="2134805056"/>
        </pc:sldMkLst>
        <pc:spChg chg="add del mod">
          <ac:chgData name="Gang Liu" userId="c4dd85b7-3634-4bda-801b-46e8dbbd0b49" providerId="ADAL" clId="{05826763-F891-4437-A198-823A87245FB8}" dt="2023-11-27T02:30:26.163" v="6255" actId="478"/>
          <ac:spMkLst>
            <pc:docMk/>
            <pc:sldMk cId="4265647139" sldId="2134805056"/>
            <ac:spMk id="4" creationId="{AE3F6236-3E96-4B5D-F77A-77A1B0E12996}"/>
          </ac:spMkLst>
        </pc:spChg>
        <pc:spChg chg="mod">
          <ac:chgData name="Gang Liu" userId="c4dd85b7-3634-4bda-801b-46e8dbbd0b49" providerId="ADAL" clId="{05826763-F891-4437-A198-823A87245FB8}" dt="2023-11-22T05:23:38.681" v="2848" actId="20577"/>
          <ac:spMkLst>
            <pc:docMk/>
            <pc:sldMk cId="4265647139" sldId="2134805056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7T02:30:30.265" v="6257" actId="1076"/>
          <ac:picMkLst>
            <pc:docMk/>
            <pc:sldMk cId="4265647139" sldId="2134805056"/>
            <ac:picMk id="2" creationId="{A6F9BCE2-C52C-3495-8CCE-C6738E2410B9}"/>
          </ac:picMkLst>
        </pc:picChg>
        <pc:picChg chg="add del mod">
          <ac:chgData name="Gang Liu" userId="c4dd85b7-3634-4bda-801b-46e8dbbd0b49" providerId="ADAL" clId="{05826763-F891-4437-A198-823A87245FB8}" dt="2023-11-27T02:28:59.455" v="6237" actId="478"/>
          <ac:picMkLst>
            <pc:docMk/>
            <pc:sldMk cId="4265647139" sldId="2134805056"/>
            <ac:picMk id="3" creationId="{58CE1DAF-9BFC-4E6D-AD37-6DCA1CEB17D9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876213625" sldId="2134805057"/>
        </pc:sldMkLst>
      </pc:sldChg>
      <pc:sldChg chg="addSp delSp modSp add del mod delAnim modAnim">
        <pc:chgData name="Gang Liu" userId="c4dd85b7-3634-4bda-801b-46e8dbbd0b49" providerId="ADAL" clId="{05826763-F891-4437-A198-823A87245FB8}" dt="2023-11-27T02:55:13.303" v="6642" actId="2696"/>
        <pc:sldMkLst>
          <pc:docMk/>
          <pc:sldMk cId="2754998296" sldId="2134805057"/>
        </pc:sldMkLst>
        <pc:spChg chg="mod">
          <ac:chgData name="Gang Liu" userId="c4dd85b7-3634-4bda-801b-46e8dbbd0b49" providerId="ADAL" clId="{05826763-F891-4437-A198-823A87245FB8}" dt="2023-11-22T05:30:02.432" v="3067" actId="20577"/>
          <ac:spMkLst>
            <pc:docMk/>
            <pc:sldMk cId="2754998296" sldId="2134805057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7T02:55:04.617" v="6640" actId="478"/>
          <ac:picMkLst>
            <pc:docMk/>
            <pc:sldMk cId="2754998296" sldId="2134805057"/>
            <ac:picMk id="3" creationId="{FB5914C7-ABFF-30C0-58F7-1645D10FC422}"/>
          </ac:picMkLst>
        </pc:picChg>
        <pc:picChg chg="add del mod">
          <ac:chgData name="Gang Liu" userId="c4dd85b7-3634-4bda-801b-46e8dbbd0b49" providerId="ADAL" clId="{05826763-F891-4437-A198-823A87245FB8}" dt="2023-11-27T02:55:06.369" v="6641" actId="478"/>
          <ac:picMkLst>
            <pc:docMk/>
            <pc:sldMk cId="2754998296" sldId="2134805057"/>
            <ac:picMk id="6" creationId="{7BDC9063-AC3A-B7D5-9A4C-0984A484C02B}"/>
          </ac:picMkLst>
        </pc:picChg>
        <pc:picChg chg="add del mod">
          <ac:chgData name="Gang Liu" userId="c4dd85b7-3634-4bda-801b-46e8dbbd0b49" providerId="ADAL" clId="{05826763-F891-4437-A198-823A87245FB8}" dt="2023-11-27T02:55:04.617" v="6640" actId="478"/>
          <ac:picMkLst>
            <pc:docMk/>
            <pc:sldMk cId="2754998296" sldId="2134805057"/>
            <ac:picMk id="8" creationId="{4D07560A-9220-2078-1120-302D10E8076E}"/>
          </ac:picMkLst>
        </pc:picChg>
        <pc:picChg chg="add del mod">
          <ac:chgData name="Gang Liu" userId="c4dd85b7-3634-4bda-801b-46e8dbbd0b49" providerId="ADAL" clId="{05826763-F891-4437-A198-823A87245FB8}" dt="2023-11-27T02:55:04.617" v="6640" actId="478"/>
          <ac:picMkLst>
            <pc:docMk/>
            <pc:sldMk cId="2754998296" sldId="2134805057"/>
            <ac:picMk id="10" creationId="{AFC63F32-D66D-BA6C-A174-B12C311866E9}"/>
          </ac:picMkLst>
        </pc:picChg>
        <pc:picChg chg="add del mod">
          <ac:chgData name="Gang Liu" userId="c4dd85b7-3634-4bda-801b-46e8dbbd0b49" providerId="ADAL" clId="{05826763-F891-4437-A198-823A87245FB8}" dt="2023-11-27T02:55:04.617" v="6640" actId="478"/>
          <ac:picMkLst>
            <pc:docMk/>
            <pc:sldMk cId="2754998296" sldId="2134805057"/>
            <ac:picMk id="12" creationId="{DF6AC32E-0B7A-98CC-DF7F-222AAFCCAF77}"/>
          </ac:picMkLst>
        </pc:picChg>
        <pc:picChg chg="add del mod">
          <ac:chgData name="Gang Liu" userId="c4dd85b7-3634-4bda-801b-46e8dbbd0b49" providerId="ADAL" clId="{05826763-F891-4437-A198-823A87245FB8}" dt="2023-11-27T02:55:04.617" v="6640" actId="478"/>
          <ac:picMkLst>
            <pc:docMk/>
            <pc:sldMk cId="2754998296" sldId="2134805057"/>
            <ac:picMk id="14" creationId="{EFF2C84A-A200-4478-AEA3-36284BB8C99E}"/>
          </ac:picMkLst>
        </pc:picChg>
        <pc:picChg chg="add del mod">
          <ac:chgData name="Gang Liu" userId="c4dd85b7-3634-4bda-801b-46e8dbbd0b49" providerId="ADAL" clId="{05826763-F891-4437-A198-823A87245FB8}" dt="2023-11-27T02:55:04.617" v="6640" actId="478"/>
          <ac:picMkLst>
            <pc:docMk/>
            <pc:sldMk cId="2754998296" sldId="2134805057"/>
            <ac:picMk id="16" creationId="{AED48D99-C78F-37E4-923C-5D699CCD80B6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075011780" sldId="213480505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852731985" sldId="2134805058"/>
        </pc:sldMkLst>
      </pc:sldChg>
      <pc:sldChg chg="addSp delSp modSp add del mod modAnim">
        <pc:chgData name="Gang Liu" userId="c4dd85b7-3634-4bda-801b-46e8dbbd0b49" providerId="ADAL" clId="{05826763-F891-4437-A198-823A87245FB8}" dt="2023-11-27T02:55:13.303" v="6642" actId="2696"/>
        <pc:sldMkLst>
          <pc:docMk/>
          <pc:sldMk cId="3363023794" sldId="2134805058"/>
        </pc:sldMkLst>
        <pc:spChg chg="mod">
          <ac:chgData name="Gang Liu" userId="c4dd85b7-3634-4bda-801b-46e8dbbd0b49" providerId="ADAL" clId="{05826763-F891-4437-A198-823A87245FB8}" dt="2023-11-22T05:30:06.676" v="3070" actId="20577"/>
          <ac:spMkLst>
            <pc:docMk/>
            <pc:sldMk cId="3363023794" sldId="2134805058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2T05:44:12.682" v="3151" actId="21"/>
          <ac:picMkLst>
            <pc:docMk/>
            <pc:sldMk cId="3363023794" sldId="2134805058"/>
            <ac:picMk id="3" creationId="{50F4D62C-C4B7-4A90-D368-7940B73E9E96}"/>
          </ac:picMkLst>
        </pc:picChg>
        <pc:picChg chg="add mod">
          <ac:chgData name="Gang Liu" userId="c4dd85b7-3634-4bda-801b-46e8dbbd0b49" providerId="ADAL" clId="{05826763-F891-4437-A198-823A87245FB8}" dt="2023-11-22T05:44:30.735" v="3155" actId="1076"/>
          <ac:picMkLst>
            <pc:docMk/>
            <pc:sldMk cId="3363023794" sldId="2134805058"/>
            <ac:picMk id="6" creationId="{86DF3A01-D6F5-E9F5-E420-62EE81D62C53}"/>
          </ac:picMkLst>
        </pc:picChg>
        <pc:picChg chg="add mod">
          <ac:chgData name="Gang Liu" userId="c4dd85b7-3634-4bda-801b-46e8dbbd0b49" providerId="ADAL" clId="{05826763-F891-4437-A198-823A87245FB8}" dt="2023-11-22T05:45:56.867" v="3158" actId="1076"/>
          <ac:picMkLst>
            <pc:docMk/>
            <pc:sldMk cId="3363023794" sldId="2134805058"/>
            <ac:picMk id="8" creationId="{7CED9342-B9FB-5C7A-081E-EFC9927E10EC}"/>
          </ac:picMkLst>
        </pc:picChg>
        <pc:picChg chg="add mod">
          <ac:chgData name="Gang Liu" userId="c4dd85b7-3634-4bda-801b-46e8dbbd0b49" providerId="ADAL" clId="{05826763-F891-4437-A198-823A87245FB8}" dt="2023-11-22T05:47:22.080" v="3162" actId="14100"/>
          <ac:picMkLst>
            <pc:docMk/>
            <pc:sldMk cId="3363023794" sldId="2134805058"/>
            <ac:picMk id="10" creationId="{C504DED0-80C6-5DA5-4765-EF66AF718CA9}"/>
          </ac:picMkLst>
        </pc:picChg>
        <pc:picChg chg="add mod">
          <ac:chgData name="Gang Liu" userId="c4dd85b7-3634-4bda-801b-46e8dbbd0b49" providerId="ADAL" clId="{05826763-F891-4437-A198-823A87245FB8}" dt="2023-11-22T05:48:33.547" v="3168" actId="14100"/>
          <ac:picMkLst>
            <pc:docMk/>
            <pc:sldMk cId="3363023794" sldId="2134805058"/>
            <ac:picMk id="12" creationId="{83DBF74A-0005-3C3B-52D9-162C3B2D0695}"/>
          </ac:picMkLst>
        </pc:picChg>
        <pc:picChg chg="add mod">
          <ac:chgData name="Gang Liu" userId="c4dd85b7-3634-4bda-801b-46e8dbbd0b49" providerId="ADAL" clId="{05826763-F891-4437-A198-823A87245FB8}" dt="2023-11-22T05:49:36.689" v="3178" actId="14100"/>
          <ac:picMkLst>
            <pc:docMk/>
            <pc:sldMk cId="3363023794" sldId="2134805058"/>
            <ac:picMk id="14" creationId="{795B1EBA-3659-AD44-1143-52719B581313}"/>
          </ac:picMkLst>
        </pc:picChg>
        <pc:picChg chg="add mod">
          <ac:chgData name="Gang Liu" userId="c4dd85b7-3634-4bda-801b-46e8dbbd0b49" providerId="ADAL" clId="{05826763-F891-4437-A198-823A87245FB8}" dt="2023-11-22T05:50:20.932" v="3185" actId="14100"/>
          <ac:picMkLst>
            <pc:docMk/>
            <pc:sldMk cId="3363023794" sldId="2134805058"/>
            <ac:picMk id="16" creationId="{FE912790-EAC5-1245-555E-4E86AD048F7D}"/>
          </ac:picMkLst>
        </pc:picChg>
        <pc:picChg chg="add mod">
          <ac:chgData name="Gang Liu" userId="c4dd85b7-3634-4bda-801b-46e8dbbd0b49" providerId="ADAL" clId="{05826763-F891-4437-A198-823A87245FB8}" dt="2023-11-22T05:53:02.598" v="3199" actId="1076"/>
          <ac:picMkLst>
            <pc:docMk/>
            <pc:sldMk cId="3363023794" sldId="2134805058"/>
            <ac:picMk id="18" creationId="{D97B4EAE-2C9F-CB5A-DC2B-F535C889E6B1}"/>
          </ac:picMkLst>
        </pc:picChg>
        <pc:picChg chg="add mod">
          <ac:chgData name="Gang Liu" userId="c4dd85b7-3634-4bda-801b-46e8dbbd0b49" providerId="ADAL" clId="{05826763-F891-4437-A198-823A87245FB8}" dt="2023-11-22T05:53:46.283" v="3203" actId="14100"/>
          <ac:picMkLst>
            <pc:docMk/>
            <pc:sldMk cId="3363023794" sldId="2134805058"/>
            <ac:picMk id="20" creationId="{53891756-E350-0361-10DC-9E646C7FAD19}"/>
          </ac:picMkLst>
        </pc:picChg>
        <pc:picChg chg="add mod">
          <ac:chgData name="Gang Liu" userId="c4dd85b7-3634-4bda-801b-46e8dbbd0b49" providerId="ADAL" clId="{05826763-F891-4437-A198-823A87245FB8}" dt="2023-11-22T08:14:06.115" v="3803" actId="14100"/>
          <ac:picMkLst>
            <pc:docMk/>
            <pc:sldMk cId="3363023794" sldId="2134805058"/>
            <ac:picMk id="21" creationId="{DCD8E932-21FF-F69A-DD69-5D6518766238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4124490925" sldId="2134805058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82231451" sldId="2134805059"/>
        </pc:sldMkLst>
      </pc:sldChg>
      <pc:sldChg chg="addSp modSp add del mod ord modAnim">
        <pc:chgData name="Gang Liu" userId="c4dd85b7-3634-4bda-801b-46e8dbbd0b49" providerId="ADAL" clId="{05826763-F891-4437-A198-823A87245FB8}" dt="2023-11-27T02:28:55.742" v="6236" actId="2696"/>
        <pc:sldMkLst>
          <pc:docMk/>
          <pc:sldMk cId="1619205075" sldId="2134805059"/>
        </pc:sldMkLst>
        <pc:spChg chg="mod">
          <ac:chgData name="Gang Liu" userId="c4dd85b7-3634-4bda-801b-46e8dbbd0b49" providerId="ADAL" clId="{05826763-F891-4437-A198-823A87245FB8}" dt="2023-11-22T05:41:26.716" v="3131" actId="20577"/>
          <ac:spMkLst>
            <pc:docMk/>
            <pc:sldMk cId="1619205075" sldId="213480505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54:24.651" v="3209" actId="14100"/>
          <ac:picMkLst>
            <pc:docMk/>
            <pc:sldMk cId="1619205075" sldId="2134805059"/>
            <ac:picMk id="3" creationId="{BB70877E-568A-92EA-D066-21C62851745E}"/>
          </ac:picMkLst>
        </pc:picChg>
        <pc:picChg chg="add mod">
          <ac:chgData name="Gang Liu" userId="c4dd85b7-3634-4bda-801b-46e8dbbd0b49" providerId="ADAL" clId="{05826763-F891-4437-A198-823A87245FB8}" dt="2023-11-22T05:54:48.475" v="3215" actId="14100"/>
          <ac:picMkLst>
            <pc:docMk/>
            <pc:sldMk cId="1619205075" sldId="2134805059"/>
            <ac:picMk id="6" creationId="{54501645-6101-B146-6AED-ED7CCF251C62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501383502" sldId="2134805059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614943328" sldId="2134805060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676690995" sldId="2134805060"/>
        </pc:sldMkLst>
      </pc:sldChg>
      <pc:sldChg chg="addSp modSp add del mod">
        <pc:chgData name="Gang Liu" userId="c4dd85b7-3634-4bda-801b-46e8dbbd0b49" providerId="ADAL" clId="{05826763-F891-4437-A198-823A87245FB8}" dt="2023-11-22T08:14:37.709" v="3805" actId="2696"/>
        <pc:sldMkLst>
          <pc:docMk/>
          <pc:sldMk cId="3057125053" sldId="2134805060"/>
        </pc:sldMkLst>
        <pc:picChg chg="add mod">
          <ac:chgData name="Gang Liu" userId="c4dd85b7-3634-4bda-801b-46e8dbbd0b49" providerId="ADAL" clId="{05826763-F891-4437-A198-823A87245FB8}" dt="2023-11-22T08:13:30.696" v="3795" actId="1076"/>
          <ac:picMkLst>
            <pc:docMk/>
            <pc:sldMk cId="3057125053" sldId="2134805060"/>
            <ac:picMk id="2" creationId="{2DE1C6CD-DDFA-D57C-E8F3-0A40467C45D6}"/>
          </ac:picMkLst>
        </pc:picChg>
      </pc:sldChg>
      <pc:sldChg chg="addSp delSp modSp add mod delAnim modAnim">
        <pc:chgData name="Gang Liu" userId="c4dd85b7-3634-4bda-801b-46e8dbbd0b49" providerId="ADAL" clId="{05826763-F891-4437-A198-823A87245FB8}" dt="2023-11-27T03:18:04.643" v="7205" actId="20577"/>
        <pc:sldMkLst>
          <pc:docMk/>
          <pc:sldMk cId="2045350583" sldId="2134805061"/>
        </pc:sldMkLst>
        <pc:spChg chg="mod">
          <ac:chgData name="Gang Liu" userId="c4dd85b7-3634-4bda-801b-46e8dbbd0b49" providerId="ADAL" clId="{05826763-F891-4437-A198-823A87245FB8}" dt="2023-11-27T03:18:04.643" v="7205" actId="20577"/>
          <ac:spMkLst>
            <pc:docMk/>
            <pc:sldMk cId="2045350583" sldId="2134805061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7T02:55:34.984" v="6682" actId="478"/>
          <ac:picMkLst>
            <pc:docMk/>
            <pc:sldMk cId="2045350583" sldId="2134805061"/>
            <ac:picMk id="3" creationId="{E807AF6B-7F75-799D-8DA7-47BDFE2149B9}"/>
          </ac:picMkLst>
        </pc:picChg>
        <pc:picChg chg="add mod">
          <ac:chgData name="Gang Liu" userId="c4dd85b7-3634-4bda-801b-46e8dbbd0b49" providerId="ADAL" clId="{05826763-F891-4437-A198-823A87245FB8}" dt="2023-11-27T03:17:58.474" v="7202" actId="1076"/>
          <ac:picMkLst>
            <pc:docMk/>
            <pc:sldMk cId="2045350583" sldId="2134805061"/>
            <ac:picMk id="4" creationId="{4E291FEE-446F-EECA-2F5E-481BC4988F79}"/>
          </ac:picMkLst>
        </pc:picChg>
        <pc:picChg chg="add del mod">
          <ac:chgData name="Gang Liu" userId="c4dd85b7-3634-4bda-801b-46e8dbbd0b49" providerId="ADAL" clId="{05826763-F891-4437-A198-823A87245FB8}" dt="2023-11-27T02:55:34.552" v="6681" actId="478"/>
          <ac:picMkLst>
            <pc:docMk/>
            <pc:sldMk cId="2045350583" sldId="2134805061"/>
            <ac:picMk id="6" creationId="{7BF2BEC4-ED8F-DB80-00F7-49933BBD47AB}"/>
          </ac:picMkLst>
        </pc:picChg>
        <pc:picChg chg="add del mod">
          <ac:chgData name="Gang Liu" userId="c4dd85b7-3634-4bda-801b-46e8dbbd0b49" providerId="ADAL" clId="{05826763-F891-4437-A198-823A87245FB8}" dt="2023-11-27T02:55:34.225" v="6680" actId="478"/>
          <ac:picMkLst>
            <pc:docMk/>
            <pc:sldMk cId="2045350583" sldId="2134805061"/>
            <ac:picMk id="8" creationId="{5E34EF2C-7950-4EA9-E6CB-46255AD2E8C3}"/>
          </ac:picMkLst>
        </pc:picChg>
        <pc:picChg chg="add mod">
          <ac:chgData name="Gang Liu" userId="c4dd85b7-3634-4bda-801b-46e8dbbd0b49" providerId="ADAL" clId="{05826763-F891-4437-A198-823A87245FB8}" dt="2023-11-27T03:17:58.474" v="7202" actId="1076"/>
          <ac:picMkLst>
            <pc:docMk/>
            <pc:sldMk cId="2045350583" sldId="2134805061"/>
            <ac:picMk id="9" creationId="{3CC391BC-55AF-1E8E-88F8-D4753ECDD167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192606678" sldId="2134805061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681322422" sldId="2134805061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70212822" sldId="2134805062"/>
        </pc:sldMkLst>
      </pc:sldChg>
      <pc:sldChg chg="addSp modSp add del mod modAnim">
        <pc:chgData name="Gang Liu" userId="c4dd85b7-3634-4bda-801b-46e8dbbd0b49" providerId="ADAL" clId="{05826763-F891-4437-A198-823A87245FB8}" dt="2023-11-27T02:55:48.060" v="6683" actId="2696"/>
        <pc:sldMkLst>
          <pc:docMk/>
          <pc:sldMk cId="370534017" sldId="2134805062"/>
        </pc:sldMkLst>
        <pc:spChg chg="mod">
          <ac:chgData name="Gang Liu" userId="c4dd85b7-3634-4bda-801b-46e8dbbd0b49" providerId="ADAL" clId="{05826763-F891-4437-A198-823A87245FB8}" dt="2023-11-22T06:20:14.409" v="3440" actId="20577"/>
          <ac:spMkLst>
            <pc:docMk/>
            <pc:sldMk cId="370534017" sldId="2134805062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18:57.981" v="3410" actId="1076"/>
          <ac:picMkLst>
            <pc:docMk/>
            <pc:sldMk cId="370534017" sldId="2134805062"/>
            <ac:picMk id="3" creationId="{B1149721-13E2-5FE8-89FB-1EB9A62A8002}"/>
          </ac:picMkLst>
        </pc:picChg>
        <pc:picChg chg="add mod">
          <ac:chgData name="Gang Liu" userId="c4dd85b7-3634-4bda-801b-46e8dbbd0b49" providerId="ADAL" clId="{05826763-F891-4437-A198-823A87245FB8}" dt="2023-11-22T06:19:23.739" v="3426" actId="14100"/>
          <ac:picMkLst>
            <pc:docMk/>
            <pc:sldMk cId="370534017" sldId="2134805062"/>
            <ac:picMk id="6" creationId="{81B3F7C5-68AD-D878-BCEC-663CC5E39282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307664726" sldId="2134805062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83430485" sldId="2134805063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002717430" sldId="2134805063"/>
        </pc:sldMkLst>
      </pc:sldChg>
      <pc:sldChg chg="addSp modSp add del mod modAnim">
        <pc:chgData name="Gang Liu" userId="c4dd85b7-3634-4bda-801b-46e8dbbd0b49" providerId="ADAL" clId="{05826763-F891-4437-A198-823A87245FB8}" dt="2023-11-27T02:55:48.060" v="6683" actId="2696"/>
        <pc:sldMkLst>
          <pc:docMk/>
          <pc:sldMk cId="2754732588" sldId="2134805063"/>
        </pc:sldMkLst>
        <pc:spChg chg="mod">
          <ac:chgData name="Gang Liu" userId="c4dd85b7-3634-4bda-801b-46e8dbbd0b49" providerId="ADAL" clId="{05826763-F891-4437-A198-823A87245FB8}" dt="2023-11-22T06:20:16.457" v="3442" actId="20577"/>
          <ac:spMkLst>
            <pc:docMk/>
            <pc:sldMk cId="2754732588" sldId="2134805063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21:56.057" v="3465" actId="1037"/>
          <ac:picMkLst>
            <pc:docMk/>
            <pc:sldMk cId="2754732588" sldId="2134805063"/>
            <ac:picMk id="3" creationId="{3089B124-4D83-FBD9-9966-E52148878EB4}"/>
          </ac:picMkLst>
        </pc:picChg>
        <pc:picChg chg="add mod">
          <ac:chgData name="Gang Liu" userId="c4dd85b7-3634-4bda-801b-46e8dbbd0b49" providerId="ADAL" clId="{05826763-F891-4437-A198-823A87245FB8}" dt="2023-11-22T06:22:01.001" v="3484" actId="1037"/>
          <ac:picMkLst>
            <pc:docMk/>
            <pc:sldMk cId="2754732588" sldId="2134805063"/>
            <ac:picMk id="6" creationId="{A6F84DF9-5B79-5949-B197-210774BDDECF}"/>
          </ac:picMkLst>
        </pc:picChg>
        <pc:picChg chg="add mod">
          <ac:chgData name="Gang Liu" userId="c4dd85b7-3634-4bda-801b-46e8dbbd0b49" providerId="ADAL" clId="{05826763-F891-4437-A198-823A87245FB8}" dt="2023-11-22T06:22:47.124" v="3495" actId="1038"/>
          <ac:picMkLst>
            <pc:docMk/>
            <pc:sldMk cId="2754732588" sldId="2134805063"/>
            <ac:picMk id="8" creationId="{D5A2E025-D381-6788-F179-C814D38CC2D0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630826492" sldId="2134805064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515798644" sldId="2134805064"/>
        </pc:sldMkLst>
      </pc:sldChg>
      <pc:sldChg chg="addSp modSp add del mod modAnim">
        <pc:chgData name="Gang Liu" userId="c4dd85b7-3634-4bda-801b-46e8dbbd0b49" providerId="ADAL" clId="{05826763-F891-4437-A198-823A87245FB8}" dt="2023-11-27T02:55:48.060" v="6683" actId="2696"/>
        <pc:sldMkLst>
          <pc:docMk/>
          <pc:sldMk cId="4228737960" sldId="2134805064"/>
        </pc:sldMkLst>
        <pc:spChg chg="mod">
          <ac:chgData name="Gang Liu" userId="c4dd85b7-3634-4bda-801b-46e8dbbd0b49" providerId="ADAL" clId="{05826763-F891-4437-A198-823A87245FB8}" dt="2023-11-22T06:20:19.756" v="3444" actId="20577"/>
          <ac:spMkLst>
            <pc:docMk/>
            <pc:sldMk cId="4228737960" sldId="213480506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23:25.617" v="3502" actId="1076"/>
          <ac:picMkLst>
            <pc:docMk/>
            <pc:sldMk cId="4228737960" sldId="2134805064"/>
            <ac:picMk id="3" creationId="{FFD7C614-5B32-66D8-C6A7-9E48923774F1}"/>
          </ac:picMkLst>
        </pc:picChg>
        <pc:picChg chg="add mod">
          <ac:chgData name="Gang Liu" userId="c4dd85b7-3634-4bda-801b-46e8dbbd0b49" providerId="ADAL" clId="{05826763-F891-4437-A198-823A87245FB8}" dt="2023-11-22T06:23:47.937" v="3506" actId="14100"/>
          <ac:picMkLst>
            <pc:docMk/>
            <pc:sldMk cId="4228737960" sldId="2134805064"/>
            <ac:picMk id="6" creationId="{7B014377-D612-43F2-658C-3F639F7BC491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155468854" sldId="2134805065"/>
        </pc:sldMkLst>
      </pc:sldChg>
      <pc:sldChg chg="addSp modSp add del mod modAnim">
        <pc:chgData name="Gang Liu" userId="c4dd85b7-3634-4bda-801b-46e8dbbd0b49" providerId="ADAL" clId="{05826763-F891-4437-A198-823A87245FB8}" dt="2023-11-27T02:55:48.060" v="6683" actId="2696"/>
        <pc:sldMkLst>
          <pc:docMk/>
          <pc:sldMk cId="3574837735" sldId="2134805065"/>
        </pc:sldMkLst>
        <pc:spChg chg="mod">
          <ac:chgData name="Gang Liu" userId="c4dd85b7-3634-4bda-801b-46e8dbbd0b49" providerId="ADAL" clId="{05826763-F891-4437-A198-823A87245FB8}" dt="2023-11-22T06:26:41.716" v="3532" actId="20577"/>
          <ac:spMkLst>
            <pc:docMk/>
            <pc:sldMk cId="3574837735" sldId="2134805065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43:42.549" v="3539" actId="1076"/>
          <ac:picMkLst>
            <pc:docMk/>
            <pc:sldMk cId="3574837735" sldId="2134805065"/>
            <ac:picMk id="3" creationId="{AE8D00D4-7256-2287-1C44-65739B397F5E}"/>
          </ac:picMkLst>
        </pc:picChg>
        <pc:picChg chg="add mod">
          <ac:chgData name="Gang Liu" userId="c4dd85b7-3634-4bda-801b-46e8dbbd0b49" providerId="ADAL" clId="{05826763-F891-4437-A198-823A87245FB8}" dt="2023-11-22T06:44:38.869" v="3544" actId="1076"/>
          <ac:picMkLst>
            <pc:docMk/>
            <pc:sldMk cId="3574837735" sldId="2134805065"/>
            <ac:picMk id="6" creationId="{50114307-32D8-B6B9-D5B2-66BA47E328D3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749513353" sldId="2134805065"/>
        </pc:sldMkLst>
      </pc:sldChg>
      <pc:sldChg chg="addSp modSp add del mod modAnim">
        <pc:chgData name="Gang Liu" userId="c4dd85b7-3634-4bda-801b-46e8dbbd0b49" providerId="ADAL" clId="{05826763-F891-4437-A198-823A87245FB8}" dt="2023-11-27T02:55:48.060" v="6683" actId="2696"/>
        <pc:sldMkLst>
          <pc:docMk/>
          <pc:sldMk cId="1155590085" sldId="2134805066"/>
        </pc:sldMkLst>
        <pc:spChg chg="mod">
          <ac:chgData name="Gang Liu" userId="c4dd85b7-3634-4bda-801b-46e8dbbd0b49" providerId="ADAL" clId="{05826763-F891-4437-A198-823A87245FB8}" dt="2023-11-22T06:50:44.226" v="3579" actId="20577"/>
          <ac:spMkLst>
            <pc:docMk/>
            <pc:sldMk cId="1155590085" sldId="2134805066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50:25.305" v="3553" actId="1076"/>
          <ac:picMkLst>
            <pc:docMk/>
            <pc:sldMk cId="1155590085" sldId="2134805066"/>
            <ac:picMk id="3" creationId="{9F007644-6022-F701-47FB-77272C0D217D}"/>
          </ac:picMkLst>
        </pc:picChg>
        <pc:picChg chg="add mod">
          <ac:chgData name="Gang Liu" userId="c4dd85b7-3634-4bda-801b-46e8dbbd0b49" providerId="ADAL" clId="{05826763-F891-4437-A198-823A87245FB8}" dt="2023-11-22T06:52:37.438" v="3584" actId="14100"/>
          <ac:picMkLst>
            <pc:docMk/>
            <pc:sldMk cId="1155590085" sldId="2134805066"/>
            <ac:picMk id="6" creationId="{79D1C302-DB52-14D9-9AD6-36C426E7CD77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1987067055" sldId="2134805066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827293591" sldId="2134805066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46811136" sldId="2134805067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164359386" sldId="2134805067"/>
        </pc:sldMkLst>
      </pc:sldChg>
      <pc:sldChg chg="addSp modSp add del mod modAnim">
        <pc:chgData name="Gang Liu" userId="c4dd85b7-3634-4bda-801b-46e8dbbd0b49" providerId="ADAL" clId="{05826763-F891-4437-A198-823A87245FB8}" dt="2023-11-27T02:55:48.060" v="6683" actId="2696"/>
        <pc:sldMkLst>
          <pc:docMk/>
          <pc:sldMk cId="2695601876" sldId="2134805067"/>
        </pc:sldMkLst>
        <pc:spChg chg="mod">
          <ac:chgData name="Gang Liu" userId="c4dd85b7-3634-4bda-801b-46e8dbbd0b49" providerId="ADAL" clId="{05826763-F891-4437-A198-823A87245FB8}" dt="2023-11-22T07:00:17.239" v="3608" actId="20577"/>
          <ac:spMkLst>
            <pc:docMk/>
            <pc:sldMk cId="2695601876" sldId="2134805067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59:29.982" v="3594" actId="1076"/>
          <ac:picMkLst>
            <pc:docMk/>
            <pc:sldMk cId="2695601876" sldId="2134805067"/>
            <ac:picMk id="3" creationId="{22A7F026-81A6-E4A6-8759-D4439D437920}"/>
          </ac:picMkLst>
        </pc:picChg>
        <pc:picChg chg="add mod">
          <ac:chgData name="Gang Liu" userId="c4dd85b7-3634-4bda-801b-46e8dbbd0b49" providerId="ADAL" clId="{05826763-F891-4437-A198-823A87245FB8}" dt="2023-11-22T07:00:04.228" v="3601" actId="1076"/>
          <ac:picMkLst>
            <pc:docMk/>
            <pc:sldMk cId="2695601876" sldId="2134805067"/>
            <ac:picMk id="6" creationId="{C6CA59DB-4075-2D3F-6529-B61B8BE21EB2}"/>
          </ac:picMkLst>
        </pc:picChg>
      </pc:sldChg>
      <pc:sldChg chg="addSp modSp add del mod">
        <pc:chgData name="Gang Liu" userId="c4dd85b7-3634-4bda-801b-46e8dbbd0b49" providerId="ADAL" clId="{05826763-F891-4437-A198-823A87245FB8}" dt="2023-11-27T02:55:48.060" v="6683" actId="2696"/>
        <pc:sldMkLst>
          <pc:docMk/>
          <pc:sldMk cId="214044353" sldId="2134805068"/>
        </pc:sldMkLst>
        <pc:spChg chg="mod">
          <ac:chgData name="Gang Liu" userId="c4dd85b7-3634-4bda-801b-46e8dbbd0b49" providerId="ADAL" clId="{05826763-F891-4437-A198-823A87245FB8}" dt="2023-11-22T07:02:20.717" v="3639" actId="20577"/>
          <ac:spMkLst>
            <pc:docMk/>
            <pc:sldMk cId="214044353" sldId="2134805068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01:13.838" v="3616" actId="1076"/>
          <ac:picMkLst>
            <pc:docMk/>
            <pc:sldMk cId="214044353" sldId="2134805068"/>
            <ac:picMk id="3" creationId="{329B3264-846F-BA18-27A0-BCDC0ECEFDCE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424086683" sldId="2134805068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889981532" sldId="2134805068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1940614895" sldId="2134805069"/>
        </pc:sldMkLst>
      </pc:sldChg>
      <pc:sldChg chg="addSp modSp add del mod">
        <pc:chgData name="Gang Liu" userId="c4dd85b7-3634-4bda-801b-46e8dbbd0b49" providerId="ADAL" clId="{05826763-F891-4437-A198-823A87245FB8}" dt="2023-11-27T02:55:48.060" v="6683" actId="2696"/>
        <pc:sldMkLst>
          <pc:docMk/>
          <pc:sldMk cId="3004758180" sldId="2134805069"/>
        </pc:sldMkLst>
        <pc:spChg chg="mod">
          <ac:chgData name="Gang Liu" userId="c4dd85b7-3634-4bda-801b-46e8dbbd0b49" providerId="ADAL" clId="{05826763-F891-4437-A198-823A87245FB8}" dt="2023-11-22T07:04:04.909" v="3663" actId="20577"/>
          <ac:spMkLst>
            <pc:docMk/>
            <pc:sldMk cId="3004758180" sldId="213480506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03:56.626" v="3653" actId="1076"/>
          <ac:picMkLst>
            <pc:docMk/>
            <pc:sldMk cId="3004758180" sldId="2134805069"/>
            <ac:picMk id="3" creationId="{842B3CE6-F7A9-C131-48ED-AA3646487D3A}"/>
          </ac:picMkLst>
        </pc:picChg>
        <pc:picChg chg="add mod">
          <ac:chgData name="Gang Liu" userId="c4dd85b7-3634-4bda-801b-46e8dbbd0b49" providerId="ADAL" clId="{05826763-F891-4437-A198-823A87245FB8}" dt="2023-11-22T07:04:37.143" v="3671" actId="14100"/>
          <ac:picMkLst>
            <pc:docMk/>
            <pc:sldMk cId="3004758180" sldId="2134805069"/>
            <ac:picMk id="6" creationId="{FE438CB0-4110-54F5-F7B6-625F1F900A1F}"/>
          </ac:picMkLst>
        </pc:picChg>
      </pc:sldChg>
      <pc:sldChg chg="addSp modSp add del mod modAnim">
        <pc:chgData name="Gang Liu" userId="c4dd85b7-3634-4bda-801b-46e8dbbd0b49" providerId="ADAL" clId="{05826763-F891-4437-A198-823A87245FB8}" dt="2023-11-27T02:28:55.742" v="6236" actId="2696"/>
        <pc:sldMkLst>
          <pc:docMk/>
          <pc:sldMk cId="243367254" sldId="2134805070"/>
        </pc:sldMkLst>
        <pc:spChg chg="mod">
          <ac:chgData name="Gang Liu" userId="c4dd85b7-3634-4bda-801b-46e8dbbd0b49" providerId="ADAL" clId="{05826763-F891-4437-A198-823A87245FB8}" dt="2023-11-22T05:41:33.227" v="3144" actId="20577"/>
          <ac:spMkLst>
            <pc:docMk/>
            <pc:sldMk cId="243367254" sldId="2134805070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56:18.863" v="3220" actId="1076"/>
          <ac:picMkLst>
            <pc:docMk/>
            <pc:sldMk cId="243367254" sldId="2134805070"/>
            <ac:picMk id="3" creationId="{4503B61B-354C-20E7-1D94-D1230FE3642A}"/>
          </ac:picMkLst>
        </pc:picChg>
        <pc:picChg chg="add mod">
          <ac:chgData name="Gang Liu" userId="c4dd85b7-3634-4bda-801b-46e8dbbd0b49" providerId="ADAL" clId="{05826763-F891-4437-A198-823A87245FB8}" dt="2023-11-22T05:57:39.799" v="3225" actId="14100"/>
          <ac:picMkLst>
            <pc:docMk/>
            <pc:sldMk cId="243367254" sldId="2134805070"/>
            <ac:picMk id="6" creationId="{59A23EEC-965D-F011-5C3C-6E240426E5ED}"/>
          </ac:picMkLst>
        </pc:picChg>
        <pc:picChg chg="add mod">
          <ac:chgData name="Gang Liu" userId="c4dd85b7-3634-4bda-801b-46e8dbbd0b49" providerId="ADAL" clId="{05826763-F891-4437-A198-823A87245FB8}" dt="2023-11-22T05:59:03.056" v="3231" actId="1076"/>
          <ac:picMkLst>
            <pc:docMk/>
            <pc:sldMk cId="243367254" sldId="2134805070"/>
            <ac:picMk id="8" creationId="{CEDA8D22-DD11-67F5-741D-0341100960EC}"/>
          </ac:picMkLst>
        </pc:picChg>
        <pc:picChg chg="add mod">
          <ac:chgData name="Gang Liu" userId="c4dd85b7-3634-4bda-801b-46e8dbbd0b49" providerId="ADAL" clId="{05826763-F891-4437-A198-823A87245FB8}" dt="2023-11-22T05:59:18.036" v="3235" actId="1076"/>
          <ac:picMkLst>
            <pc:docMk/>
            <pc:sldMk cId="243367254" sldId="2134805070"/>
            <ac:picMk id="10" creationId="{6EB015E1-A4EA-4164-F3B6-0851E4161F87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720825974" sldId="2134805070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501677572" sldId="2134805071"/>
        </pc:sldMkLst>
      </pc:sldChg>
      <pc:sldChg chg="addSp modSp add del mod modAnim">
        <pc:chgData name="Gang Liu" userId="c4dd85b7-3634-4bda-801b-46e8dbbd0b49" providerId="ADAL" clId="{05826763-F891-4437-A198-823A87245FB8}" dt="2023-11-27T02:28:55.742" v="6236" actId="2696"/>
        <pc:sldMkLst>
          <pc:docMk/>
          <pc:sldMk cId="2598003958" sldId="2134805071"/>
        </pc:sldMkLst>
        <pc:spChg chg="mod">
          <ac:chgData name="Gang Liu" userId="c4dd85b7-3634-4bda-801b-46e8dbbd0b49" providerId="ADAL" clId="{05826763-F891-4437-A198-823A87245FB8}" dt="2023-11-22T06:02:37.133" v="3257" actId="20577"/>
          <ac:spMkLst>
            <pc:docMk/>
            <pc:sldMk cId="2598003958" sldId="2134805071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01:18.395" v="3248" actId="1076"/>
          <ac:picMkLst>
            <pc:docMk/>
            <pc:sldMk cId="2598003958" sldId="2134805071"/>
            <ac:picMk id="3" creationId="{A09A7BA0-3EE6-78D3-C78C-C64ADF9E9C20}"/>
          </ac:picMkLst>
        </pc:picChg>
        <pc:picChg chg="add mod">
          <ac:chgData name="Gang Liu" userId="c4dd85b7-3634-4bda-801b-46e8dbbd0b49" providerId="ADAL" clId="{05826763-F891-4437-A198-823A87245FB8}" dt="2023-11-22T06:02:23.301" v="3254" actId="14100"/>
          <ac:picMkLst>
            <pc:docMk/>
            <pc:sldMk cId="2598003958" sldId="2134805071"/>
            <ac:picMk id="6" creationId="{490E721B-BA7A-8971-8FF3-FAC5EFBDE75C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921516799" sldId="2134805072"/>
        </pc:sldMkLst>
      </pc:sldChg>
      <pc:sldChg chg="addSp modSp add del mod modAnim">
        <pc:chgData name="Gang Liu" userId="c4dd85b7-3634-4bda-801b-46e8dbbd0b49" providerId="ADAL" clId="{05826763-F891-4437-A198-823A87245FB8}" dt="2023-11-27T02:28:55.742" v="6236" actId="2696"/>
        <pc:sldMkLst>
          <pc:docMk/>
          <pc:sldMk cId="1897941128" sldId="2134805072"/>
        </pc:sldMkLst>
        <pc:spChg chg="mod">
          <ac:chgData name="Gang Liu" userId="c4dd85b7-3634-4bda-801b-46e8dbbd0b49" providerId="ADAL" clId="{05826763-F891-4437-A198-823A87245FB8}" dt="2023-11-22T06:02:40.950" v="3260" actId="20577"/>
          <ac:spMkLst>
            <pc:docMk/>
            <pc:sldMk cId="1897941128" sldId="2134805072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03:43.352" v="3265" actId="1076"/>
          <ac:picMkLst>
            <pc:docMk/>
            <pc:sldMk cId="1897941128" sldId="2134805072"/>
            <ac:picMk id="3" creationId="{A66FCF03-895E-DA93-FF49-C0A2254C062C}"/>
          </ac:picMkLst>
        </pc:picChg>
        <pc:picChg chg="add mod">
          <ac:chgData name="Gang Liu" userId="c4dd85b7-3634-4bda-801b-46e8dbbd0b49" providerId="ADAL" clId="{05826763-F891-4437-A198-823A87245FB8}" dt="2023-11-22T06:06:48.022" v="3276" actId="1076"/>
          <ac:picMkLst>
            <pc:docMk/>
            <pc:sldMk cId="1897941128" sldId="2134805072"/>
            <ac:picMk id="6" creationId="{423D8410-F307-03D4-A6FB-E14DB09D71EF}"/>
          </ac:picMkLst>
        </pc:picChg>
        <pc:picChg chg="add mod">
          <ac:chgData name="Gang Liu" userId="c4dd85b7-3634-4bda-801b-46e8dbbd0b49" providerId="ADAL" clId="{05826763-F891-4437-A198-823A87245FB8}" dt="2023-11-22T06:09:06.635" v="3295" actId="1037"/>
          <ac:picMkLst>
            <pc:docMk/>
            <pc:sldMk cId="1897941128" sldId="2134805072"/>
            <ac:picMk id="8" creationId="{81BEF4DD-186B-BEE4-FFE0-42BD2BFD6952}"/>
          </ac:picMkLst>
        </pc:picChg>
        <pc:picChg chg="add mod">
          <ac:chgData name="Gang Liu" userId="c4dd85b7-3634-4bda-801b-46e8dbbd0b49" providerId="ADAL" clId="{05826763-F891-4437-A198-823A87245FB8}" dt="2023-11-22T06:12:41.700" v="3305" actId="1038"/>
          <ac:picMkLst>
            <pc:docMk/>
            <pc:sldMk cId="1897941128" sldId="2134805072"/>
            <ac:picMk id="10" creationId="{7C460F8A-192B-BB3E-CC49-205FAA6C7317}"/>
          </ac:picMkLst>
        </pc:picChg>
      </pc:sldChg>
      <pc:sldChg chg="addSp modSp add del mod modAnim">
        <pc:chgData name="Gang Liu" userId="c4dd85b7-3634-4bda-801b-46e8dbbd0b49" providerId="ADAL" clId="{05826763-F891-4437-A198-823A87245FB8}" dt="2023-11-27T02:55:48.060" v="6683" actId="2696"/>
        <pc:sldMkLst>
          <pc:docMk/>
          <pc:sldMk cId="2602414209" sldId="2134805073"/>
        </pc:sldMkLst>
        <pc:spChg chg="mod">
          <ac:chgData name="Gang Liu" userId="c4dd85b7-3634-4bda-801b-46e8dbbd0b49" providerId="ADAL" clId="{05826763-F891-4437-A198-823A87245FB8}" dt="2023-11-22T07:34:02.008" v="3712" actId="20577"/>
          <ac:spMkLst>
            <pc:docMk/>
            <pc:sldMk cId="2602414209" sldId="2134805073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34:32.344" v="3717" actId="1076"/>
          <ac:picMkLst>
            <pc:docMk/>
            <pc:sldMk cId="2602414209" sldId="2134805073"/>
            <ac:picMk id="3" creationId="{5DB68C1E-4173-2883-C8CE-F79452A9DA0B}"/>
          </ac:picMkLst>
        </pc:picChg>
        <pc:picChg chg="add mod">
          <ac:chgData name="Gang Liu" userId="c4dd85b7-3634-4bda-801b-46e8dbbd0b49" providerId="ADAL" clId="{05826763-F891-4437-A198-823A87245FB8}" dt="2023-11-22T07:34:41.118" v="3720" actId="14100"/>
          <ac:picMkLst>
            <pc:docMk/>
            <pc:sldMk cId="2602414209" sldId="2134805073"/>
            <ac:picMk id="6" creationId="{445B5959-F1C1-AFCC-9244-4DCEC7371ACC}"/>
          </ac:picMkLst>
        </pc:picChg>
      </pc:sldChg>
      <pc:sldChg chg="addSp modSp add del mod modAnim">
        <pc:chgData name="Gang Liu" userId="c4dd85b7-3634-4bda-801b-46e8dbbd0b49" providerId="ADAL" clId="{05826763-F891-4437-A198-823A87245FB8}" dt="2023-11-27T02:55:48.060" v="6683" actId="2696"/>
        <pc:sldMkLst>
          <pc:docMk/>
          <pc:sldMk cId="344726724" sldId="2134805074"/>
        </pc:sldMkLst>
        <pc:spChg chg="mod">
          <ac:chgData name="Gang Liu" userId="c4dd85b7-3634-4bda-801b-46e8dbbd0b49" providerId="ADAL" clId="{05826763-F891-4437-A198-823A87245FB8}" dt="2023-11-22T08:07:19.470" v="3759" actId="20577"/>
          <ac:spMkLst>
            <pc:docMk/>
            <pc:sldMk cId="344726724" sldId="213480507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37:56.606" v="3727" actId="1076"/>
          <ac:picMkLst>
            <pc:docMk/>
            <pc:sldMk cId="344726724" sldId="2134805074"/>
            <ac:picMk id="3" creationId="{CFB9BC67-3D06-F10E-9A23-DAA07DF98077}"/>
          </ac:picMkLst>
        </pc:picChg>
        <pc:picChg chg="add mod">
          <ac:chgData name="Gang Liu" userId="c4dd85b7-3634-4bda-801b-46e8dbbd0b49" providerId="ADAL" clId="{05826763-F891-4437-A198-823A87245FB8}" dt="2023-11-22T07:38:12.749" v="3735" actId="1076"/>
          <ac:picMkLst>
            <pc:docMk/>
            <pc:sldMk cId="344726724" sldId="2134805074"/>
            <ac:picMk id="6" creationId="{843F1516-BB21-EBB7-9F3D-C8707EEAED16}"/>
          </ac:picMkLst>
        </pc:picChg>
      </pc:sldChg>
      <pc:sldChg chg="addSp modSp add del mod modAnim">
        <pc:chgData name="Gang Liu" userId="c4dd85b7-3634-4bda-801b-46e8dbbd0b49" providerId="ADAL" clId="{05826763-F891-4437-A198-823A87245FB8}" dt="2023-11-27T02:55:48.060" v="6683" actId="2696"/>
        <pc:sldMkLst>
          <pc:docMk/>
          <pc:sldMk cId="1889371692" sldId="2134805075"/>
        </pc:sldMkLst>
        <pc:spChg chg="mod">
          <ac:chgData name="Gang Liu" userId="c4dd85b7-3634-4bda-801b-46e8dbbd0b49" providerId="ADAL" clId="{05826763-F891-4437-A198-823A87245FB8}" dt="2023-11-22T08:07:24.136" v="3762" actId="20577"/>
          <ac:spMkLst>
            <pc:docMk/>
            <pc:sldMk cId="1889371692" sldId="2134805075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08:19.833" v="3768" actId="1076"/>
          <ac:picMkLst>
            <pc:docMk/>
            <pc:sldMk cId="1889371692" sldId="2134805075"/>
            <ac:picMk id="3" creationId="{908908B8-229D-95E4-941C-42D74F36050F}"/>
          </ac:picMkLst>
        </pc:picChg>
        <pc:picChg chg="add mod">
          <ac:chgData name="Gang Liu" userId="c4dd85b7-3634-4bda-801b-46e8dbbd0b49" providerId="ADAL" clId="{05826763-F891-4437-A198-823A87245FB8}" dt="2023-11-22T08:08:30.900" v="3784" actId="1037"/>
          <ac:picMkLst>
            <pc:docMk/>
            <pc:sldMk cId="1889371692" sldId="2134805075"/>
            <ac:picMk id="6" creationId="{64AB333F-AD14-EE42-5347-FFD8BC6E6EA7}"/>
          </ac:picMkLst>
        </pc:picChg>
      </pc:sldChg>
      <pc:sldChg chg="addSp delSp modSp add mod delAnim modAnim modNotesTx">
        <pc:chgData name="Gang Liu" userId="c4dd85b7-3634-4bda-801b-46e8dbbd0b49" providerId="ADAL" clId="{05826763-F891-4437-A198-823A87245FB8}" dt="2023-11-27T05:37:39.977" v="8602"/>
        <pc:sldMkLst>
          <pc:docMk/>
          <pc:sldMk cId="456866009" sldId="2134805076"/>
        </pc:sldMkLst>
        <pc:spChg chg="add del mod">
          <ac:chgData name="Gang Liu" userId="c4dd85b7-3634-4bda-801b-46e8dbbd0b49" providerId="ADAL" clId="{05826763-F891-4437-A198-823A87245FB8}" dt="2023-11-27T05:22:57.357" v="8256" actId="478"/>
          <ac:spMkLst>
            <pc:docMk/>
            <pc:sldMk cId="456866009" sldId="2134805076"/>
            <ac:spMk id="2" creationId="{59C9A05A-ADC7-AEDA-9389-B747D4413080}"/>
          </ac:spMkLst>
        </pc:spChg>
        <pc:spChg chg="del">
          <ac:chgData name="Gang Liu" userId="c4dd85b7-3634-4bda-801b-46e8dbbd0b49" providerId="ADAL" clId="{05826763-F891-4437-A198-823A87245FB8}" dt="2023-11-22T08:34:40.122" v="3841" actId="478"/>
          <ac:spMkLst>
            <pc:docMk/>
            <pc:sldMk cId="456866009" sldId="2134805076"/>
            <ac:spMk id="5" creationId="{3638F726-D22A-4B17-8F87-7190E17B6F0A}"/>
          </ac:spMkLst>
        </pc:spChg>
        <pc:spChg chg="add del">
          <ac:chgData name="Gang Liu" userId="c4dd85b7-3634-4bda-801b-46e8dbbd0b49" providerId="ADAL" clId="{05826763-F891-4437-A198-823A87245FB8}" dt="2023-11-27T05:06:05.770" v="7895" actId="22"/>
          <ac:spMkLst>
            <pc:docMk/>
            <pc:sldMk cId="456866009" sldId="2134805076"/>
            <ac:spMk id="5" creationId="{52303068-0560-2C34-9554-FA242A4C8B09}"/>
          </ac:spMkLst>
        </pc:spChg>
        <pc:spChg chg="add del">
          <ac:chgData name="Gang Liu" userId="c4dd85b7-3634-4bda-801b-46e8dbbd0b49" providerId="ADAL" clId="{05826763-F891-4437-A198-823A87245FB8}" dt="2023-11-27T05:06:14.605" v="7897" actId="22"/>
          <ac:spMkLst>
            <pc:docMk/>
            <pc:sldMk cId="456866009" sldId="2134805076"/>
            <ac:spMk id="7" creationId="{F07E83EA-C40E-1E8F-8E7A-CE1D0B8D111D}"/>
          </ac:spMkLst>
        </pc:spChg>
        <pc:spChg chg="add del mod">
          <ac:chgData name="Gang Liu" userId="c4dd85b7-3634-4bda-801b-46e8dbbd0b49" providerId="ADAL" clId="{05826763-F891-4437-A198-823A87245FB8}" dt="2023-11-27T05:22:59.408" v="8257" actId="478"/>
          <ac:spMkLst>
            <pc:docMk/>
            <pc:sldMk cId="456866009" sldId="2134805076"/>
            <ac:spMk id="9" creationId="{01AFEAC9-0B48-661D-486A-6208DB2F180D}"/>
          </ac:spMkLst>
        </pc:spChg>
        <pc:spChg chg="add mod">
          <ac:chgData name="Gang Liu" userId="c4dd85b7-3634-4bda-801b-46e8dbbd0b49" providerId="ADAL" clId="{05826763-F891-4437-A198-823A87245FB8}" dt="2023-11-27T05:31:49.342" v="8445" actId="20577"/>
          <ac:spMkLst>
            <pc:docMk/>
            <pc:sldMk cId="456866009" sldId="2134805076"/>
            <ac:spMk id="18" creationId="{3F6ADB1D-BF7D-D588-87E7-91CA3663B413}"/>
          </ac:spMkLst>
        </pc:spChg>
        <pc:picChg chg="add del mod">
          <ac:chgData name="Gang Liu" userId="c4dd85b7-3634-4bda-801b-46e8dbbd0b49" providerId="ADAL" clId="{05826763-F891-4437-A198-823A87245FB8}" dt="2023-11-27T03:19:17.851" v="7248" actId="478"/>
          <ac:picMkLst>
            <pc:docMk/>
            <pc:sldMk cId="456866009" sldId="2134805076"/>
            <ac:picMk id="4" creationId="{309A86B4-33FC-1AAA-C08F-4F424EC28A4B}"/>
          </ac:picMkLst>
        </pc:picChg>
        <pc:picChg chg="add del mod">
          <ac:chgData name="Gang Liu" userId="c4dd85b7-3634-4bda-801b-46e8dbbd0b49" providerId="ADAL" clId="{05826763-F891-4437-A198-823A87245FB8}" dt="2023-11-22T08:41:31.739" v="3961" actId="21"/>
          <ac:picMkLst>
            <pc:docMk/>
            <pc:sldMk cId="456866009" sldId="2134805076"/>
            <ac:picMk id="7" creationId="{506ADF30-C0FB-627D-84EA-6F59C40B329E}"/>
          </ac:picMkLst>
        </pc:picChg>
        <pc:picChg chg="add mod">
          <ac:chgData name="Gang Liu" userId="c4dd85b7-3634-4bda-801b-46e8dbbd0b49" providerId="ADAL" clId="{05826763-F891-4437-A198-823A87245FB8}" dt="2023-11-27T05:26:44.711" v="8261" actId="14100"/>
          <ac:picMkLst>
            <pc:docMk/>
            <pc:sldMk cId="456866009" sldId="2134805076"/>
            <ac:picMk id="11" creationId="{54CCACCD-753A-C995-C6BF-CA804D3BDA33}"/>
          </ac:picMkLst>
        </pc:picChg>
        <pc:picChg chg="add mod">
          <ac:chgData name="Gang Liu" userId="c4dd85b7-3634-4bda-801b-46e8dbbd0b49" providerId="ADAL" clId="{05826763-F891-4437-A198-823A87245FB8}" dt="2023-11-27T05:28:45.629" v="8271" actId="1076"/>
          <ac:picMkLst>
            <pc:docMk/>
            <pc:sldMk cId="456866009" sldId="2134805076"/>
            <ac:picMk id="13" creationId="{CECB227B-39B9-60E0-7242-11E2E3C865FC}"/>
          </ac:picMkLst>
        </pc:picChg>
        <pc:picChg chg="add mod">
          <ac:chgData name="Gang Liu" userId="c4dd85b7-3634-4bda-801b-46e8dbbd0b49" providerId="ADAL" clId="{05826763-F891-4437-A198-823A87245FB8}" dt="2023-11-27T05:28:46.782" v="8272" actId="1076"/>
          <ac:picMkLst>
            <pc:docMk/>
            <pc:sldMk cId="456866009" sldId="2134805076"/>
            <ac:picMk id="15" creationId="{ED4D3EED-CC5F-8790-1232-17E5FF13B0A3}"/>
          </ac:picMkLst>
        </pc:picChg>
        <pc:picChg chg="add del mod">
          <ac:chgData name="Gang Liu" userId="c4dd85b7-3634-4bda-801b-46e8dbbd0b49" providerId="ADAL" clId="{05826763-F891-4437-A198-823A87245FB8}" dt="2023-11-27T05:30:42.853" v="8372" actId="478"/>
          <ac:picMkLst>
            <pc:docMk/>
            <pc:sldMk cId="456866009" sldId="2134805076"/>
            <ac:picMk id="17" creationId="{59CCE963-0EE1-A362-EBF8-464CAA0B3C9F}"/>
          </ac:picMkLst>
        </pc:picChg>
        <pc:picChg chg="add mod">
          <ac:chgData name="Gang Liu" userId="c4dd85b7-3634-4bda-801b-46e8dbbd0b49" providerId="ADAL" clId="{05826763-F891-4437-A198-823A87245FB8}" dt="2023-11-27T05:31:24.732" v="8376" actId="14100"/>
          <ac:picMkLst>
            <pc:docMk/>
            <pc:sldMk cId="456866009" sldId="2134805076"/>
            <ac:picMk id="20" creationId="{B8305A62-D010-1DD0-5349-76B7026EACA6}"/>
          </ac:picMkLst>
        </pc:picChg>
        <pc:picChg chg="add mod">
          <ac:chgData name="Gang Liu" userId="c4dd85b7-3634-4bda-801b-46e8dbbd0b49" providerId="ADAL" clId="{05826763-F891-4437-A198-823A87245FB8}" dt="2023-11-27T05:37:37.904" v="8601" actId="14100"/>
          <ac:picMkLst>
            <pc:docMk/>
            <pc:sldMk cId="456866009" sldId="2134805076"/>
            <ac:picMk id="22" creationId="{CAC0F84A-2CF6-05A4-9AB9-B25ED335662A}"/>
          </ac:picMkLst>
        </pc:picChg>
      </pc:sldChg>
      <pc:sldChg chg="addSp delSp modSp add mod delAnim modAnim modNotesTx">
        <pc:chgData name="Gang Liu" userId="c4dd85b7-3634-4bda-801b-46e8dbbd0b49" providerId="ADAL" clId="{05826763-F891-4437-A198-823A87245FB8}" dt="2023-11-27T05:33:45.059" v="8597" actId="1076"/>
        <pc:sldMkLst>
          <pc:docMk/>
          <pc:sldMk cId="4177748977" sldId="2134805077"/>
        </pc:sldMkLst>
        <pc:spChg chg="mod">
          <ac:chgData name="Gang Liu" userId="c4dd85b7-3634-4bda-801b-46e8dbbd0b49" providerId="ADAL" clId="{05826763-F891-4437-A198-823A87245FB8}" dt="2023-11-27T03:19:24.753" v="7263" actId="20577"/>
          <ac:spMkLst>
            <pc:docMk/>
            <pc:sldMk cId="4177748977" sldId="2134805077"/>
            <ac:spMk id="5" creationId="{3638F726-D22A-4B17-8F87-7190E17B6F0A}"/>
          </ac:spMkLst>
        </pc:spChg>
        <pc:spChg chg="add">
          <ac:chgData name="Gang Liu" userId="c4dd85b7-3634-4bda-801b-46e8dbbd0b49" providerId="ADAL" clId="{05826763-F891-4437-A198-823A87245FB8}" dt="2023-11-27T05:32:40.325" v="8454"/>
          <ac:spMkLst>
            <pc:docMk/>
            <pc:sldMk cId="4177748977" sldId="2134805077"/>
            <ac:spMk id="9" creationId="{F2C4DD71-6D68-635E-44FA-C40A433ECCD5}"/>
          </ac:spMkLst>
        </pc:spChg>
        <pc:spChg chg="add mod">
          <ac:chgData name="Gang Liu" userId="c4dd85b7-3634-4bda-801b-46e8dbbd0b49" providerId="ADAL" clId="{05826763-F891-4437-A198-823A87245FB8}" dt="2023-11-27T05:33:45.059" v="8597" actId="1076"/>
          <ac:spMkLst>
            <pc:docMk/>
            <pc:sldMk cId="4177748977" sldId="2134805077"/>
            <ac:spMk id="10" creationId="{859168A9-4314-83FC-9F19-DABE34965FCB}"/>
          </ac:spMkLst>
        </pc:spChg>
        <pc:picChg chg="add del mod">
          <ac:chgData name="Gang Liu" userId="c4dd85b7-3634-4bda-801b-46e8dbbd0b49" providerId="ADAL" clId="{05826763-F891-4437-A198-823A87245FB8}" dt="2023-11-27T03:19:20.809" v="7250" actId="478"/>
          <ac:picMkLst>
            <pc:docMk/>
            <pc:sldMk cId="4177748977" sldId="2134805077"/>
            <ac:picMk id="2" creationId="{FBCAC046-4764-4AEB-9FAD-81F4B8F01529}"/>
          </ac:picMkLst>
        </pc:picChg>
        <pc:picChg chg="add del mod">
          <ac:chgData name="Gang Liu" userId="c4dd85b7-3634-4bda-801b-46e8dbbd0b49" providerId="ADAL" clId="{05826763-F891-4437-A198-823A87245FB8}" dt="2023-11-27T03:19:20.398" v="7249" actId="478"/>
          <ac:picMkLst>
            <pc:docMk/>
            <pc:sldMk cId="4177748977" sldId="2134805077"/>
            <ac:picMk id="4" creationId="{7911F6DA-B82C-DE89-5639-FAC81A0A481D}"/>
          </ac:picMkLst>
        </pc:picChg>
        <pc:picChg chg="add mod">
          <ac:chgData name="Gang Liu" userId="c4dd85b7-3634-4bda-801b-46e8dbbd0b49" providerId="ADAL" clId="{05826763-F891-4437-A198-823A87245FB8}" dt="2023-11-27T05:32:24.773" v="8449" actId="1076"/>
          <ac:picMkLst>
            <pc:docMk/>
            <pc:sldMk cId="4177748977" sldId="2134805077"/>
            <ac:picMk id="6" creationId="{2D4450AA-7AA0-3CF7-7086-D873EAB0C642}"/>
          </ac:picMkLst>
        </pc:picChg>
        <pc:picChg chg="add mod">
          <ac:chgData name="Gang Liu" userId="c4dd85b7-3634-4bda-801b-46e8dbbd0b49" providerId="ADAL" clId="{05826763-F891-4437-A198-823A87245FB8}" dt="2023-11-27T05:32:34.901" v="8453" actId="1076"/>
          <ac:picMkLst>
            <pc:docMk/>
            <pc:sldMk cId="4177748977" sldId="2134805077"/>
            <ac:picMk id="8" creationId="{11AE0E94-70DD-685B-BAE7-14CFA097E77C}"/>
          </ac:picMkLst>
        </pc:picChg>
      </pc:sldChg>
      <pc:sldChg chg="addSp modSp add del mod modNotesTx">
        <pc:chgData name="Gang Liu" userId="c4dd85b7-3634-4bda-801b-46e8dbbd0b49" providerId="ADAL" clId="{05826763-F891-4437-A198-823A87245FB8}" dt="2023-11-27T03:19:33.760" v="7264" actId="2696"/>
        <pc:sldMkLst>
          <pc:docMk/>
          <pc:sldMk cId="2368069682" sldId="2134805078"/>
        </pc:sldMkLst>
        <pc:spChg chg="mod">
          <ac:chgData name="Gang Liu" userId="c4dd85b7-3634-4bda-801b-46e8dbbd0b49" providerId="ADAL" clId="{05826763-F891-4437-A198-823A87245FB8}" dt="2023-11-22T08:42:36.664" v="4074" actId="20577"/>
          <ac:spMkLst>
            <pc:docMk/>
            <pc:sldMk cId="2368069682" sldId="2134805078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4:10.555" v="4102" actId="14100"/>
          <ac:picMkLst>
            <pc:docMk/>
            <pc:sldMk cId="2368069682" sldId="2134805078"/>
            <ac:picMk id="3" creationId="{7793E42B-BB02-E48B-8634-EE57AB2D6FAE}"/>
          </ac:picMkLst>
        </pc:picChg>
      </pc:sldChg>
      <pc:sldChg chg="addSp delSp modSp add mod delAnim modAnim modNotesTx">
        <pc:chgData name="Gang Liu" userId="c4dd85b7-3634-4bda-801b-46e8dbbd0b49" providerId="ADAL" clId="{05826763-F891-4437-A198-823A87245FB8}" dt="2023-11-27T04:56:36.168" v="7667" actId="1076"/>
        <pc:sldMkLst>
          <pc:docMk/>
          <pc:sldMk cId="3678459304" sldId="2134805079"/>
        </pc:sldMkLst>
        <pc:spChg chg="mod">
          <ac:chgData name="Gang Liu" userId="c4dd85b7-3634-4bda-801b-46e8dbbd0b49" providerId="ADAL" clId="{05826763-F891-4437-A198-823A87245FB8}" dt="2023-11-27T03:19:45.355" v="7291" actId="20577"/>
          <ac:spMkLst>
            <pc:docMk/>
            <pc:sldMk cId="3678459304" sldId="2134805079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7T03:19:47.897" v="7293" actId="478"/>
          <ac:picMkLst>
            <pc:docMk/>
            <pc:sldMk cId="3678459304" sldId="2134805079"/>
            <ac:picMk id="3" creationId="{3E59D6DB-9566-76DF-27CF-BCD2548880A7}"/>
          </ac:picMkLst>
        </pc:picChg>
        <pc:picChg chg="add mod">
          <ac:chgData name="Gang Liu" userId="c4dd85b7-3634-4bda-801b-46e8dbbd0b49" providerId="ADAL" clId="{05826763-F891-4437-A198-823A87245FB8}" dt="2023-11-27T04:56:36.168" v="7667" actId="1076"/>
          <ac:picMkLst>
            <pc:docMk/>
            <pc:sldMk cId="3678459304" sldId="2134805079"/>
            <ac:picMk id="4" creationId="{2DD5333D-7F9F-5C3F-312B-423D40C5A224}"/>
          </ac:picMkLst>
        </pc:picChg>
        <pc:picChg chg="add del mod">
          <ac:chgData name="Gang Liu" userId="c4dd85b7-3634-4bda-801b-46e8dbbd0b49" providerId="ADAL" clId="{05826763-F891-4437-A198-823A87245FB8}" dt="2023-11-27T03:19:47.572" v="7292" actId="478"/>
          <ac:picMkLst>
            <pc:docMk/>
            <pc:sldMk cId="3678459304" sldId="2134805079"/>
            <ac:picMk id="6" creationId="{D353597E-16F4-D719-6EE5-977ECBA7B659}"/>
          </ac:picMkLst>
        </pc:picChg>
      </pc:sldChg>
      <pc:sldChg chg="addSp delSp modSp add del mod modNotesTx">
        <pc:chgData name="Gang Liu" userId="c4dd85b7-3634-4bda-801b-46e8dbbd0b49" providerId="ADAL" clId="{05826763-F891-4437-A198-823A87245FB8}" dt="2023-11-27T03:20:36.627" v="7350" actId="2696"/>
        <pc:sldMkLst>
          <pc:docMk/>
          <pc:sldMk cId="1809185558" sldId="2134805080"/>
        </pc:sldMkLst>
        <pc:spChg chg="mod">
          <ac:chgData name="Gang Liu" userId="c4dd85b7-3634-4bda-801b-46e8dbbd0b49" providerId="ADAL" clId="{05826763-F891-4437-A198-823A87245FB8}" dt="2023-11-27T03:20:07.781" v="7329" actId="20577"/>
          <ac:spMkLst>
            <pc:docMk/>
            <pc:sldMk cId="1809185558" sldId="2134805080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7T03:19:53.833" v="7294" actId="478"/>
          <ac:picMkLst>
            <pc:docMk/>
            <pc:sldMk cId="1809185558" sldId="2134805080"/>
            <ac:picMk id="3" creationId="{076596C0-E62A-96E7-EDEE-2CF0601CF016}"/>
          </ac:picMkLst>
        </pc:picChg>
      </pc:sldChg>
      <pc:sldChg chg="addSp modSp add mod modNotesTx">
        <pc:chgData name="Gang Liu" userId="c4dd85b7-3634-4bda-801b-46e8dbbd0b49" providerId="ADAL" clId="{05826763-F891-4437-A198-823A87245FB8}" dt="2023-11-27T05:06:56.437" v="7912" actId="255"/>
        <pc:sldMkLst>
          <pc:docMk/>
          <pc:sldMk cId="2233089959" sldId="2134805080"/>
        </pc:sldMkLst>
        <pc:spChg chg="add mod">
          <ac:chgData name="Gang Liu" userId="c4dd85b7-3634-4bda-801b-46e8dbbd0b49" providerId="ADAL" clId="{05826763-F891-4437-A198-823A87245FB8}" dt="2023-11-27T05:06:56.437" v="7912" actId="255"/>
          <ac:spMkLst>
            <pc:docMk/>
            <pc:sldMk cId="2233089959" sldId="2134805080"/>
            <ac:spMk id="4" creationId="{72CE17F1-4C9A-A233-10BF-28EECB10D871}"/>
          </ac:spMkLst>
        </pc:spChg>
        <pc:spChg chg="mod">
          <ac:chgData name="Gang Liu" userId="c4dd85b7-3634-4bda-801b-46e8dbbd0b49" providerId="ADAL" clId="{05826763-F891-4437-A198-823A87245FB8}" dt="2023-11-27T03:28:43.571" v="7461" actId="20577"/>
          <ac:spMkLst>
            <pc:docMk/>
            <pc:sldMk cId="2233089959" sldId="2134805080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7T05:02:51.056" v="7736" actId="14100"/>
          <ac:picMkLst>
            <pc:docMk/>
            <pc:sldMk cId="2233089959" sldId="2134805080"/>
            <ac:picMk id="3" creationId="{C883968A-05BB-0564-7125-5DE50185BA91}"/>
          </ac:picMkLst>
        </pc:picChg>
      </pc:sldChg>
      <pc:sldChg chg="addSp delSp modSp add del mod delAnim modAnim">
        <pc:chgData name="Gang Liu" userId="c4dd85b7-3634-4bda-801b-46e8dbbd0b49" providerId="ADAL" clId="{05826763-F891-4437-A198-823A87245FB8}" dt="2023-11-27T03:16:12.090" v="7189" actId="2696"/>
        <pc:sldMkLst>
          <pc:docMk/>
          <pc:sldMk cId="4076145930" sldId="2134805081"/>
        </pc:sldMkLst>
        <pc:spChg chg="mod">
          <ac:chgData name="Gang Liu" userId="c4dd85b7-3634-4bda-801b-46e8dbbd0b49" providerId="ADAL" clId="{05826763-F891-4437-A198-823A87245FB8}" dt="2023-11-27T02:55:26.835" v="6665" actId="20577"/>
          <ac:spMkLst>
            <pc:docMk/>
            <pc:sldMk cId="4076145930" sldId="2134805081"/>
            <ac:spMk id="5" creationId="{3638F726-D22A-4B17-8F87-7190E17B6F0A}"/>
          </ac:spMkLst>
        </pc:spChg>
        <pc:picChg chg="add del mod ord">
          <ac:chgData name="Gang Liu" userId="c4dd85b7-3634-4bda-801b-46e8dbbd0b49" providerId="ADAL" clId="{05826763-F891-4437-A198-823A87245FB8}" dt="2023-11-27T02:55:16.877" v="6643" actId="478"/>
          <ac:picMkLst>
            <pc:docMk/>
            <pc:sldMk cId="4076145930" sldId="2134805081"/>
            <ac:picMk id="3" creationId="{9A6E8E82-1CF6-3092-A6A8-DF0760732EFE}"/>
          </ac:picMkLst>
        </pc:picChg>
        <pc:picChg chg="add del mod">
          <ac:chgData name="Gang Liu" userId="c4dd85b7-3634-4bda-801b-46e8dbbd0b49" providerId="ADAL" clId="{05826763-F891-4437-A198-823A87245FB8}" dt="2023-11-27T02:55:17.454" v="6644" actId="478"/>
          <ac:picMkLst>
            <pc:docMk/>
            <pc:sldMk cId="4076145930" sldId="2134805081"/>
            <ac:picMk id="6" creationId="{156F882D-E323-CD82-CFB2-62F0778AAF7F}"/>
          </ac:picMkLst>
        </pc:picChg>
      </pc:sldChg>
      <pc:sldChg chg="addSp modSp add mod ord modAnim modNotesTx">
        <pc:chgData name="Gang Liu" userId="c4dd85b7-3634-4bda-801b-46e8dbbd0b49" providerId="ADAL" clId="{05826763-F891-4437-A198-823A87245FB8}" dt="2023-11-27T04:53:39.408" v="7575" actId="1076"/>
        <pc:sldMkLst>
          <pc:docMk/>
          <pc:sldMk cId="263026806" sldId="2134805082"/>
        </pc:sldMkLst>
        <pc:spChg chg="mod">
          <ac:chgData name="Gang Liu" userId="c4dd85b7-3634-4bda-801b-46e8dbbd0b49" providerId="ADAL" clId="{05826763-F891-4437-A198-823A87245FB8}" dt="2023-11-27T04:52:15.718" v="7477" actId="20577"/>
          <ac:spMkLst>
            <pc:docMk/>
            <pc:sldMk cId="263026806" sldId="2134805082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7T04:53:39.408" v="7575" actId="1076"/>
          <ac:spMkLst>
            <pc:docMk/>
            <pc:sldMk cId="263026806" sldId="2134805082"/>
            <ac:spMk id="7" creationId="{AF149355-806E-F8A7-B70E-A2A4E185817A}"/>
          </ac:spMkLst>
        </pc:spChg>
        <pc:picChg chg="add mod">
          <ac:chgData name="Gang Liu" userId="c4dd85b7-3634-4bda-801b-46e8dbbd0b49" providerId="ADAL" clId="{05826763-F891-4437-A198-823A87245FB8}" dt="2023-11-27T04:53:04.912" v="7489" actId="1076"/>
          <ac:picMkLst>
            <pc:docMk/>
            <pc:sldMk cId="263026806" sldId="2134805082"/>
            <ac:picMk id="3" creationId="{01DEA15A-DBBE-98DA-5615-855A85FFBE5D}"/>
          </ac:picMkLst>
        </pc:picChg>
        <pc:picChg chg="add mod">
          <ac:chgData name="Gang Liu" userId="c4dd85b7-3634-4bda-801b-46e8dbbd0b49" providerId="ADAL" clId="{05826763-F891-4437-A198-823A87245FB8}" dt="2023-11-27T04:53:04.912" v="7489" actId="1076"/>
          <ac:picMkLst>
            <pc:docMk/>
            <pc:sldMk cId="263026806" sldId="2134805082"/>
            <ac:picMk id="6" creationId="{05F2E4E9-1799-B7A7-2BAF-DBFF3F977722}"/>
          </ac:picMkLst>
        </pc:picChg>
      </pc:sldChg>
      <pc:sldChg chg="addSp delSp modSp add del mod modNotesTx">
        <pc:chgData name="Gang Liu" userId="c4dd85b7-3634-4bda-801b-46e8dbbd0b49" providerId="ADAL" clId="{05826763-F891-4437-A198-823A87245FB8}" dt="2023-11-27T03:20:36.627" v="7350" actId="2696"/>
        <pc:sldMkLst>
          <pc:docMk/>
          <pc:sldMk cId="649152397" sldId="2134805082"/>
        </pc:sldMkLst>
        <pc:spChg chg="mod">
          <ac:chgData name="Gang Liu" userId="c4dd85b7-3634-4bda-801b-46e8dbbd0b49" providerId="ADAL" clId="{05826763-F891-4437-A198-823A87245FB8}" dt="2023-11-27T03:20:32.862" v="7349" actId="20577"/>
          <ac:spMkLst>
            <pc:docMk/>
            <pc:sldMk cId="649152397" sldId="2134805082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7T03:19:55.103" v="7295" actId="478"/>
          <ac:picMkLst>
            <pc:docMk/>
            <pc:sldMk cId="649152397" sldId="2134805082"/>
            <ac:picMk id="3" creationId="{87AC3C21-323A-03B8-56AB-EF05682CE245}"/>
          </ac:picMkLst>
        </pc:picChg>
      </pc:sldChg>
      <pc:sldChg chg="add del">
        <pc:chgData name="Gang Liu" userId="c4dd85b7-3634-4bda-801b-46e8dbbd0b49" providerId="ADAL" clId="{05826763-F891-4437-A198-823A87245FB8}" dt="2023-11-22T08:12:46.888" v="3793" actId="2696"/>
        <pc:sldMkLst>
          <pc:docMk/>
          <pc:sldMk cId="2757071025" sldId="2134805082"/>
        </pc:sldMkLst>
      </pc:sldChg>
      <pc:sldChg chg="addSp modSp add mod">
        <pc:chgData name="Gang Liu" userId="c4dd85b7-3634-4bda-801b-46e8dbbd0b49" providerId="ADAL" clId="{05826763-F891-4437-A198-823A87245FB8}" dt="2023-11-27T02:18:18.965" v="5827" actId="1076"/>
        <pc:sldMkLst>
          <pc:docMk/>
          <pc:sldMk cId="4265513426" sldId="2134805083"/>
        </pc:sldMkLst>
        <pc:spChg chg="add 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3" creationId="{64EA5FC9-C4E7-53F9-A2AD-6FCA11A00857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11" creationId="{D55C6782-B95B-C613-A6A3-EEE69CC74129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16" creationId="{53CEA9D7-3C47-A027-EB27-6295A9BC5026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18" creationId="{FEF5062C-2AAD-C41B-4879-A64000FB736E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19" creationId="{4B02166A-A6AB-0682-2D2F-D1DECADD02B6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20" creationId="{AFB0BD39-837A-C627-E2DF-63247B3A1777}"/>
          </ac:spMkLst>
        </pc:spChg>
        <pc:spChg chg="add 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21" creationId="{143009CB-2E89-B29E-099B-6FFBF53FC2BF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28" creationId="{22964E90-5640-E6EA-F93D-FA68350D2608}"/>
          </ac:spMkLst>
        </pc:spChg>
        <pc:spChg chg="add 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29" creationId="{A1EB6E02-9BE8-9CB7-5487-60AF4F5A1CBB}"/>
          </ac:spMkLst>
        </pc:spChg>
        <pc:spChg chg="add mod">
          <ac:chgData name="Gang Liu" userId="c4dd85b7-3634-4bda-801b-46e8dbbd0b49" providerId="ADAL" clId="{05826763-F891-4437-A198-823A87245FB8}" dt="2023-11-27T02:18:18.965" v="5827" actId="1076"/>
          <ac:spMkLst>
            <pc:docMk/>
            <pc:sldMk cId="4265513426" sldId="2134805083"/>
            <ac:spMk id="33" creationId="{33EA9014-7750-7115-987B-560B9A8E9C63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44" creationId="{66AE481A-C560-A181-82FB-E3036A9AF1B2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50" creationId="{2EE0074F-5A13-D569-EF2E-29C026553FCB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52" creationId="{B5C4ECCF-78EF-7F64-22B3-AC1B722F367D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53" creationId="{00BD6E6A-D770-009E-98B0-CEFD980969F7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71" creationId="{93CA5A33-3712-9967-18FD-25DAD6CBDE3F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73" creationId="{338F5C1C-C8E3-98C4-B191-7B63D46180D7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74" creationId="{EA47FB0E-CA3A-3332-30D1-01C359A1383A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75" creationId="{D9681AD9-82FB-4255-3B05-98ADA0305FC1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138" creationId="{FF7AA821-1516-8149-CEE8-A8B067E09AA2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144" creationId="{1F29EC8F-D441-C8D7-9CCD-1D18F7883626}"/>
          </ac:spMkLst>
        </pc:spChg>
        <pc:spChg chg="mod">
          <ac:chgData name="Gang Liu" userId="c4dd85b7-3634-4bda-801b-46e8dbbd0b49" providerId="ADAL" clId="{05826763-F891-4437-A198-823A87245FB8}" dt="2023-11-27T02:00:39.228" v="4690" actId="20577"/>
          <ac:spMkLst>
            <pc:docMk/>
            <pc:sldMk cId="4265513426" sldId="2134805083"/>
            <ac:spMk id="334" creationId="{3B1087A6-4AE7-9EB4-A536-8BCA108CAEC8}"/>
          </ac:spMkLst>
        </pc:spChg>
        <pc:spChg chg="mod">
          <ac:chgData name="Gang Liu" userId="c4dd85b7-3634-4bda-801b-46e8dbbd0b49" providerId="ADAL" clId="{05826763-F891-4437-A198-823A87245FB8}" dt="2023-11-27T02:18:16.666" v="5826" actId="1076"/>
          <ac:spMkLst>
            <pc:docMk/>
            <pc:sldMk cId="4265513426" sldId="2134805083"/>
            <ac:spMk id="353" creationId="{4F8331EB-3A9B-40E5-7A7D-3BDD15498186}"/>
          </ac:spMkLst>
        </pc:spChg>
        <pc:grpChg chg="add mod">
          <ac:chgData name="Gang Liu" userId="c4dd85b7-3634-4bda-801b-46e8dbbd0b49" providerId="ADAL" clId="{05826763-F891-4437-A198-823A87245FB8}" dt="2023-11-27T02:18:16.666" v="5826" actId="1076"/>
          <ac:grpSpMkLst>
            <pc:docMk/>
            <pc:sldMk cId="4265513426" sldId="2134805083"/>
            <ac:grpSpMk id="4" creationId="{1706A7A1-8F38-8F27-2E2B-7FE4F0ABFFCD}"/>
          </ac:grpSpMkLst>
        </pc:grpChg>
        <pc:grpChg chg="mod">
          <ac:chgData name="Gang Liu" userId="c4dd85b7-3634-4bda-801b-46e8dbbd0b49" providerId="ADAL" clId="{05826763-F891-4437-A198-823A87245FB8}" dt="2023-11-27T02:18:16.666" v="5826" actId="1076"/>
          <ac:grpSpMkLst>
            <pc:docMk/>
            <pc:sldMk cId="4265513426" sldId="2134805083"/>
            <ac:grpSpMk id="8" creationId="{2F339DCA-9D64-CD26-5B12-2E17F709D0CF}"/>
          </ac:grpSpMkLst>
        </pc:grpChg>
        <pc:grpChg chg="add mod">
          <ac:chgData name="Gang Liu" userId="c4dd85b7-3634-4bda-801b-46e8dbbd0b49" providerId="ADAL" clId="{05826763-F891-4437-A198-823A87245FB8}" dt="2023-11-27T02:18:16.666" v="5826" actId="1076"/>
          <ac:grpSpMkLst>
            <pc:docMk/>
            <pc:sldMk cId="4265513426" sldId="2134805083"/>
            <ac:grpSpMk id="9" creationId="{8D7EA4A0-D66A-732C-D3B4-48A35947A9F9}"/>
          </ac:grpSpMkLst>
        </pc:grpChg>
        <pc:grpChg chg="add mod">
          <ac:chgData name="Gang Liu" userId="c4dd85b7-3634-4bda-801b-46e8dbbd0b49" providerId="ADAL" clId="{05826763-F891-4437-A198-823A87245FB8}" dt="2023-11-27T02:18:16.666" v="5826" actId="1076"/>
          <ac:grpSpMkLst>
            <pc:docMk/>
            <pc:sldMk cId="4265513426" sldId="2134805083"/>
            <ac:grpSpMk id="23" creationId="{00149A66-0F32-0034-7520-0BE78581F4DE}"/>
          </ac:grpSpMkLst>
        </pc:grpChg>
        <pc:grpChg chg="add mod">
          <ac:chgData name="Gang Liu" userId="c4dd85b7-3634-4bda-801b-46e8dbbd0b49" providerId="ADAL" clId="{05826763-F891-4437-A198-823A87245FB8}" dt="2023-11-27T02:18:16.666" v="5826" actId="1076"/>
          <ac:grpSpMkLst>
            <pc:docMk/>
            <pc:sldMk cId="4265513426" sldId="2134805083"/>
            <ac:grpSpMk id="31" creationId="{BCFE6617-6D88-EAE4-2227-DD699EE252D3}"/>
          </ac:grpSpMkLst>
        </pc:grpChg>
        <pc:grpChg chg="add mod">
          <ac:chgData name="Gang Liu" userId="c4dd85b7-3634-4bda-801b-46e8dbbd0b49" providerId="ADAL" clId="{05826763-F891-4437-A198-823A87245FB8}" dt="2023-11-27T02:18:16.666" v="5826" actId="1076"/>
          <ac:grpSpMkLst>
            <pc:docMk/>
            <pc:sldMk cId="4265513426" sldId="2134805083"/>
            <ac:grpSpMk id="32" creationId="{B4753263-04F5-EB0F-116D-E2AF768841A4}"/>
          </ac:grpSpMkLst>
        </pc:grpChg>
        <pc:grpChg chg="mod">
          <ac:chgData name="Gang Liu" userId="c4dd85b7-3634-4bda-801b-46e8dbbd0b49" providerId="ADAL" clId="{05826763-F891-4437-A198-823A87245FB8}" dt="2023-11-27T02:18:16.666" v="5826" actId="1076"/>
          <ac:grpSpMkLst>
            <pc:docMk/>
            <pc:sldMk cId="4265513426" sldId="2134805083"/>
            <ac:grpSpMk id="38" creationId="{6F2C3473-55B6-5944-C592-823528CF0BCF}"/>
          </ac:grpSpMkLst>
        </pc:grpChg>
        <pc:grpChg chg="mod">
          <ac:chgData name="Gang Liu" userId="c4dd85b7-3634-4bda-801b-46e8dbbd0b49" providerId="ADAL" clId="{05826763-F891-4437-A198-823A87245FB8}" dt="2023-11-27T02:18:16.666" v="5826" actId="1076"/>
          <ac:grpSpMkLst>
            <pc:docMk/>
            <pc:sldMk cId="4265513426" sldId="2134805083"/>
            <ac:grpSpMk id="51" creationId="{9B8D0FCF-E746-A370-BBF6-30451C1E96E7}"/>
          </ac:grpSpMkLst>
        </pc:grpChg>
        <pc:grpChg chg="mod">
          <ac:chgData name="Gang Liu" userId="c4dd85b7-3634-4bda-801b-46e8dbbd0b49" providerId="ADAL" clId="{05826763-F891-4437-A198-823A87245FB8}" dt="2023-11-27T02:18:16.666" v="5826" actId="1076"/>
          <ac:grpSpMkLst>
            <pc:docMk/>
            <pc:sldMk cId="4265513426" sldId="2134805083"/>
            <ac:grpSpMk id="68" creationId="{CA31BE6A-8D1F-2545-648C-FEEFA4C64C06}"/>
          </ac:grpSpMkLst>
        </pc:grp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2" creationId="{EA7DCC17-347D-D2BF-BF2B-9C598D23C7F4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5" creationId="{B929ED57-FECF-1B7D-7651-0E33FEDB6EA6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6" creationId="{01A423F5-9ED3-80EF-1BEB-8A3C4C498E6C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7" creationId="{46FDA50B-55F3-F2CB-3171-FD1C301413F1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10" creationId="{E7D7FA79-DD4E-2A61-2CCB-75FBCF98B9B7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12" creationId="{7C4CCAB6-795C-8E4C-14DF-994DFC3EDD8C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13" creationId="{DC6F7C06-E04D-BDE0-EEB5-BD298A2B0C57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14" creationId="{5A9B5716-4012-63B3-4428-E6C4EF7E2BF3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15" creationId="{D4A70A46-A40A-1B72-67B2-F9F9BF47C394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17" creationId="{D6C07154-004B-9804-E766-3712CDED3556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22" creationId="{D7DA757C-42C0-6348-947A-60FECCB92B8A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24" creationId="{EDF49CDD-7A87-7B3D-DA51-6D79D583F1C2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25" creationId="{F6E6E2A6-52BE-4A5D-E902-7AD9A3621950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26" creationId="{D7BE4A6E-3E5A-6E12-FAEB-4D0E5605A53A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42" creationId="{946562AD-C08F-5068-65F5-B39597DC1439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46" creationId="{FEA882AC-DF16-4648-5172-022B6262BFA3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48" creationId="{0D1521E8-D7F0-08DE-39A4-D4CCE0B62427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49" creationId="{5A751F90-C066-FE37-D1B2-F6F67902F59B}"/>
          </ac:picMkLst>
        </pc:picChg>
        <pc:picChg chg="mod">
          <ac:chgData name="Gang Liu" userId="c4dd85b7-3634-4bda-801b-46e8dbbd0b49" providerId="ADAL" clId="{05826763-F891-4437-A198-823A87245FB8}" dt="2023-11-27T02:18:16.666" v="5826" actId="1076"/>
          <ac:picMkLst>
            <pc:docMk/>
            <pc:sldMk cId="4265513426" sldId="2134805083"/>
            <ac:picMk id="357" creationId="{17352781-B896-6194-9261-DBFA35D5B3A1}"/>
          </ac:picMkLst>
        </pc:picChg>
        <pc:cxnChg chg="mod">
          <ac:chgData name="Gang Liu" userId="c4dd85b7-3634-4bda-801b-46e8dbbd0b49" providerId="ADAL" clId="{05826763-F891-4437-A198-823A87245FB8}" dt="2023-11-27T02:18:16.666" v="5826" actId="1076"/>
          <ac:cxnSpMkLst>
            <pc:docMk/>
            <pc:sldMk cId="4265513426" sldId="2134805083"/>
            <ac:cxnSpMk id="27" creationId="{B77A2362-4F5D-7BC5-5256-0E05493E77C4}"/>
          </ac:cxnSpMkLst>
        </pc:cxnChg>
        <pc:cxnChg chg="mod">
          <ac:chgData name="Gang Liu" userId="c4dd85b7-3634-4bda-801b-46e8dbbd0b49" providerId="ADAL" clId="{05826763-F891-4437-A198-823A87245FB8}" dt="2023-11-27T02:18:16.666" v="5826" actId="1076"/>
          <ac:cxnSpMkLst>
            <pc:docMk/>
            <pc:sldMk cId="4265513426" sldId="2134805083"/>
            <ac:cxnSpMk id="30" creationId="{548B8744-D143-6DC7-2DC1-B907A8E4292D}"/>
          </ac:cxnSpMkLst>
        </pc:cxnChg>
      </pc:sldChg>
      <pc:sldChg chg="addSp modSp add mod ord">
        <pc:chgData name="Gang Liu" userId="c4dd85b7-3634-4bda-801b-46e8dbbd0b49" providerId="ADAL" clId="{05826763-F891-4437-A198-823A87245FB8}" dt="2023-11-27T02:46:24.668" v="6414" actId="207"/>
        <pc:sldMkLst>
          <pc:docMk/>
          <pc:sldMk cId="3379803530" sldId="2134805084"/>
        </pc:sldMkLst>
        <pc:spChg chg="mod">
          <ac:chgData name="Gang Liu" userId="c4dd85b7-3634-4bda-801b-46e8dbbd0b49" providerId="ADAL" clId="{05826763-F891-4437-A198-823A87245FB8}" dt="2023-11-27T02:44:44.546" v="6284" actId="20577"/>
          <ac:spMkLst>
            <pc:docMk/>
            <pc:sldMk cId="3379803530" sldId="2134805084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7T02:46:24.668" v="6414" actId="207"/>
          <ac:spMkLst>
            <pc:docMk/>
            <pc:sldMk cId="3379803530" sldId="2134805084"/>
            <ac:spMk id="7" creationId="{F2AC7879-F0CA-A6D9-DF7A-AFDEC725BB0C}"/>
          </ac:spMkLst>
        </pc:spChg>
        <pc:picChg chg="add mod">
          <ac:chgData name="Gang Liu" userId="c4dd85b7-3634-4bda-801b-46e8dbbd0b49" providerId="ADAL" clId="{05826763-F891-4437-A198-823A87245FB8}" dt="2023-11-27T02:45:47.420" v="6297" actId="1076"/>
          <ac:picMkLst>
            <pc:docMk/>
            <pc:sldMk cId="3379803530" sldId="2134805084"/>
            <ac:picMk id="3" creationId="{5E87B760-D54F-3B85-05AB-1218306ED4C2}"/>
          </ac:picMkLst>
        </pc:picChg>
        <pc:picChg chg="add mod">
          <ac:chgData name="Gang Liu" userId="c4dd85b7-3634-4bda-801b-46e8dbbd0b49" providerId="ADAL" clId="{05826763-F891-4437-A198-823A87245FB8}" dt="2023-11-27T02:45:47.420" v="6297" actId="1076"/>
          <ac:picMkLst>
            <pc:docMk/>
            <pc:sldMk cId="3379803530" sldId="2134805084"/>
            <ac:picMk id="6" creationId="{500854DF-08B7-41B1-8B3B-51DD8BFE258B}"/>
          </ac:picMkLst>
        </pc:picChg>
      </pc:sldChg>
      <pc:sldChg chg="addSp modSp add mod ord modAnim">
        <pc:chgData name="Gang Liu" userId="c4dd85b7-3634-4bda-801b-46e8dbbd0b49" providerId="ADAL" clId="{05826763-F891-4437-A198-823A87245FB8}" dt="2023-11-27T02:48:42.683" v="6525" actId="113"/>
        <pc:sldMkLst>
          <pc:docMk/>
          <pc:sldMk cId="630659588" sldId="2134805085"/>
        </pc:sldMkLst>
        <pc:spChg chg="mod">
          <ac:chgData name="Gang Liu" userId="c4dd85b7-3634-4bda-801b-46e8dbbd0b49" providerId="ADAL" clId="{05826763-F891-4437-A198-823A87245FB8}" dt="2023-11-27T02:46:35.261" v="6432" actId="20577"/>
          <ac:spMkLst>
            <pc:docMk/>
            <pc:sldMk cId="630659588" sldId="2134805085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7T02:48:42.683" v="6525" actId="113"/>
          <ac:spMkLst>
            <pc:docMk/>
            <pc:sldMk cId="630659588" sldId="2134805085"/>
            <ac:spMk id="7" creationId="{12F2FBE4-326E-F89A-565E-7BF79541D997}"/>
          </ac:spMkLst>
        </pc:spChg>
        <pc:picChg chg="add mod">
          <ac:chgData name="Gang Liu" userId="c4dd85b7-3634-4bda-801b-46e8dbbd0b49" providerId="ADAL" clId="{05826763-F891-4437-A198-823A87245FB8}" dt="2023-11-27T02:48:02.943" v="6438" actId="1076"/>
          <ac:picMkLst>
            <pc:docMk/>
            <pc:sldMk cId="630659588" sldId="2134805085"/>
            <ac:picMk id="3" creationId="{92221C2A-6D41-AD14-CC4F-AF7D61A62D14}"/>
          </ac:picMkLst>
        </pc:picChg>
        <pc:picChg chg="add mod">
          <ac:chgData name="Gang Liu" userId="c4dd85b7-3634-4bda-801b-46e8dbbd0b49" providerId="ADAL" clId="{05826763-F891-4437-A198-823A87245FB8}" dt="2023-11-27T02:48:15.630" v="6442" actId="1076"/>
          <ac:picMkLst>
            <pc:docMk/>
            <pc:sldMk cId="630659588" sldId="2134805085"/>
            <ac:picMk id="6" creationId="{1C77AA10-2038-9EC7-379A-4753D1612AC5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7T02:52:25.143" v="6546" actId="20577"/>
        <pc:sldMkLst>
          <pc:docMk/>
          <pc:sldMk cId="1480503104" sldId="2134805086"/>
        </pc:sldMkLst>
        <pc:spChg chg="mod">
          <ac:chgData name="Gang Liu" userId="c4dd85b7-3634-4bda-801b-46e8dbbd0b49" providerId="ADAL" clId="{05826763-F891-4437-A198-823A87245FB8}" dt="2023-11-27T02:52:25.143" v="6546" actId="20577"/>
          <ac:spMkLst>
            <pc:docMk/>
            <pc:sldMk cId="1480503104" sldId="2134805086"/>
            <ac:spMk id="5" creationId="{3638F726-D22A-4B17-8F87-7190E17B6F0A}"/>
          </ac:spMkLst>
        </pc:spChg>
        <pc:picChg chg="add mod ord">
          <ac:chgData name="Gang Liu" userId="c4dd85b7-3634-4bda-801b-46e8dbbd0b49" providerId="ADAL" clId="{05826763-F891-4437-A198-823A87245FB8}" dt="2023-11-27T02:52:19.392" v="6543" actId="166"/>
          <ac:picMkLst>
            <pc:docMk/>
            <pc:sldMk cId="1480503104" sldId="2134805086"/>
            <ac:picMk id="3" creationId="{78AC2A43-698C-92E2-7F09-4FBCF4182F67}"/>
          </ac:picMkLst>
        </pc:picChg>
        <pc:picChg chg="add mod">
          <ac:chgData name="Gang Liu" userId="c4dd85b7-3634-4bda-801b-46e8dbbd0b49" providerId="ADAL" clId="{05826763-F891-4437-A198-823A87245FB8}" dt="2023-11-27T02:52:16.203" v="6542" actId="14100"/>
          <ac:picMkLst>
            <pc:docMk/>
            <pc:sldMk cId="1480503104" sldId="2134805086"/>
            <ac:picMk id="6" creationId="{4CB0ACF2-4479-EE7B-A779-128A739959D9}"/>
          </ac:picMkLst>
        </pc:picChg>
      </pc:sldChg>
      <pc:sldChg chg="addSp modSp add mod">
        <pc:chgData name="Gang Liu" userId="c4dd85b7-3634-4bda-801b-46e8dbbd0b49" providerId="ADAL" clId="{05826763-F891-4437-A198-823A87245FB8}" dt="2023-11-27T02:53:23.071" v="6558" actId="1076"/>
        <pc:sldMkLst>
          <pc:docMk/>
          <pc:sldMk cId="2022322724" sldId="2134805087"/>
        </pc:sldMkLst>
        <pc:spChg chg="mod">
          <ac:chgData name="Gang Liu" userId="c4dd85b7-3634-4bda-801b-46e8dbbd0b49" providerId="ADAL" clId="{05826763-F891-4437-A198-823A87245FB8}" dt="2023-11-27T02:52:30.573" v="6549" actId="20577"/>
          <ac:spMkLst>
            <pc:docMk/>
            <pc:sldMk cId="2022322724" sldId="2134805087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7T02:53:23.071" v="6558" actId="1076"/>
          <ac:picMkLst>
            <pc:docMk/>
            <pc:sldMk cId="2022322724" sldId="2134805087"/>
            <ac:picMk id="3" creationId="{CE8E4187-79AE-9A6C-A6B3-4B164714ADDA}"/>
          </ac:picMkLst>
        </pc:picChg>
        <pc:picChg chg="add mod">
          <ac:chgData name="Gang Liu" userId="c4dd85b7-3634-4bda-801b-46e8dbbd0b49" providerId="ADAL" clId="{05826763-F891-4437-A198-823A87245FB8}" dt="2023-11-27T02:53:23.071" v="6558" actId="1076"/>
          <ac:picMkLst>
            <pc:docMk/>
            <pc:sldMk cId="2022322724" sldId="2134805087"/>
            <ac:picMk id="6" creationId="{29468BA8-D1D6-717D-FF0A-CBBE525FBD22}"/>
          </ac:picMkLst>
        </pc:picChg>
      </pc:sldChg>
      <pc:sldChg chg="addSp delSp modSp add mod modAnim">
        <pc:chgData name="Gang Liu" userId="c4dd85b7-3634-4bda-801b-46e8dbbd0b49" providerId="ADAL" clId="{05826763-F891-4437-A198-823A87245FB8}" dt="2023-11-27T02:54:58.081" v="6639"/>
        <pc:sldMkLst>
          <pc:docMk/>
          <pc:sldMk cId="2998564500" sldId="2134805088"/>
        </pc:sldMkLst>
        <pc:spChg chg="mod">
          <ac:chgData name="Gang Liu" userId="c4dd85b7-3634-4bda-801b-46e8dbbd0b49" providerId="ADAL" clId="{05826763-F891-4437-A198-823A87245FB8}" dt="2023-11-27T02:53:51.291" v="6624" actId="20577"/>
          <ac:spMkLst>
            <pc:docMk/>
            <pc:sldMk cId="2998564500" sldId="2134805088"/>
            <ac:spMk id="5" creationId="{3638F726-D22A-4B17-8F87-7190E17B6F0A}"/>
          </ac:spMkLst>
        </pc:spChg>
        <pc:picChg chg="del">
          <ac:chgData name="Gang Liu" userId="c4dd85b7-3634-4bda-801b-46e8dbbd0b49" providerId="ADAL" clId="{05826763-F891-4437-A198-823A87245FB8}" dt="2023-11-27T02:53:53.548" v="6625" actId="478"/>
          <ac:picMkLst>
            <pc:docMk/>
            <pc:sldMk cId="2998564500" sldId="2134805088"/>
            <ac:picMk id="2" creationId="{A6F9BCE2-C52C-3495-8CCE-C6738E2410B9}"/>
          </ac:picMkLst>
        </pc:picChg>
        <pc:picChg chg="add mod">
          <ac:chgData name="Gang Liu" userId="c4dd85b7-3634-4bda-801b-46e8dbbd0b49" providerId="ADAL" clId="{05826763-F891-4437-A198-823A87245FB8}" dt="2023-11-27T02:54:19.605" v="6629" actId="1076"/>
          <ac:picMkLst>
            <pc:docMk/>
            <pc:sldMk cId="2998564500" sldId="2134805088"/>
            <ac:picMk id="4" creationId="{419D1BD7-2F37-C76A-C191-BF8A805C4808}"/>
          </ac:picMkLst>
        </pc:picChg>
        <pc:picChg chg="add del mod">
          <ac:chgData name="Gang Liu" userId="c4dd85b7-3634-4bda-801b-46e8dbbd0b49" providerId="ADAL" clId="{05826763-F891-4437-A198-823A87245FB8}" dt="2023-11-27T02:54:41.141" v="6634" actId="478"/>
          <ac:picMkLst>
            <pc:docMk/>
            <pc:sldMk cId="2998564500" sldId="2134805088"/>
            <ac:picMk id="7" creationId="{5B18A368-C08F-3100-45AF-7617BACF42FE}"/>
          </ac:picMkLst>
        </pc:picChg>
        <pc:picChg chg="add mod">
          <ac:chgData name="Gang Liu" userId="c4dd85b7-3634-4bda-801b-46e8dbbd0b49" providerId="ADAL" clId="{05826763-F891-4437-A198-823A87245FB8}" dt="2023-11-27T02:54:56.303" v="6638" actId="1076"/>
          <ac:picMkLst>
            <pc:docMk/>
            <pc:sldMk cId="2998564500" sldId="2134805088"/>
            <ac:picMk id="9" creationId="{10C8A3FC-7587-A51F-68A8-EB65C65BAB22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7T02:59:49.580" v="6993" actId="1076"/>
        <pc:sldMkLst>
          <pc:docMk/>
          <pc:sldMk cId="1278399000" sldId="2134805089"/>
        </pc:sldMkLst>
        <pc:spChg chg="mod">
          <ac:chgData name="Gang Liu" userId="c4dd85b7-3634-4bda-801b-46e8dbbd0b49" providerId="ADAL" clId="{05826763-F891-4437-A198-823A87245FB8}" dt="2023-11-27T02:56:42.329" v="6766" actId="20577"/>
          <ac:spMkLst>
            <pc:docMk/>
            <pc:sldMk cId="1278399000" sldId="2134805089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7T02:59:49.580" v="6993" actId="1076"/>
          <ac:spMkLst>
            <pc:docMk/>
            <pc:sldMk cId="1278399000" sldId="2134805089"/>
            <ac:spMk id="9" creationId="{0C1054BF-F538-278F-4DC3-29DD3D7C9B5E}"/>
          </ac:spMkLst>
        </pc:spChg>
        <pc:picChg chg="add mod">
          <ac:chgData name="Gang Liu" userId="c4dd85b7-3634-4bda-801b-46e8dbbd0b49" providerId="ADAL" clId="{05826763-F891-4437-A198-823A87245FB8}" dt="2023-11-27T02:57:58.166" v="6781" actId="14100"/>
          <ac:picMkLst>
            <pc:docMk/>
            <pc:sldMk cId="1278399000" sldId="2134805089"/>
            <ac:picMk id="3" creationId="{1DF299CB-66D0-8E96-ACB1-957A008BD690}"/>
          </ac:picMkLst>
        </pc:picChg>
        <pc:picChg chg="add mod">
          <ac:chgData name="Gang Liu" userId="c4dd85b7-3634-4bda-801b-46e8dbbd0b49" providerId="ADAL" clId="{05826763-F891-4437-A198-823A87245FB8}" dt="2023-11-27T02:58:54.063" v="6790" actId="1076"/>
          <ac:picMkLst>
            <pc:docMk/>
            <pc:sldMk cId="1278399000" sldId="2134805089"/>
            <ac:picMk id="6" creationId="{963C073C-864A-C39F-FE23-B004D6B18AA0}"/>
          </ac:picMkLst>
        </pc:picChg>
        <pc:picChg chg="add mod">
          <ac:chgData name="Gang Liu" userId="c4dd85b7-3634-4bda-801b-46e8dbbd0b49" providerId="ADAL" clId="{05826763-F891-4437-A198-823A87245FB8}" dt="2023-11-27T02:58:52.714" v="6789" actId="1076"/>
          <ac:picMkLst>
            <pc:docMk/>
            <pc:sldMk cId="1278399000" sldId="2134805089"/>
            <ac:picMk id="8" creationId="{A16F6D92-075D-2318-11A0-0BF99637F95F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7T02:56:58.252" v="6773"/>
        <pc:sldMkLst>
          <pc:docMk/>
          <pc:sldMk cId="1603648102" sldId="2134805090"/>
        </pc:sldMkLst>
        <pc:spChg chg="mod">
          <ac:chgData name="Gang Liu" userId="c4dd85b7-3634-4bda-801b-46e8dbbd0b49" providerId="ADAL" clId="{05826763-F891-4437-A198-823A87245FB8}" dt="2023-11-27T02:56:37.653" v="6764" actId="20577"/>
          <ac:spMkLst>
            <pc:docMk/>
            <pc:sldMk cId="1603648102" sldId="2134805090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7T02:56:52.761" v="6769" actId="1076"/>
          <ac:picMkLst>
            <pc:docMk/>
            <pc:sldMk cId="1603648102" sldId="2134805090"/>
            <ac:picMk id="3" creationId="{586E230C-9817-A162-840E-48B2CCB71288}"/>
          </ac:picMkLst>
        </pc:picChg>
        <pc:picChg chg="add mod">
          <ac:chgData name="Gang Liu" userId="c4dd85b7-3634-4bda-801b-46e8dbbd0b49" providerId="ADAL" clId="{05826763-F891-4437-A198-823A87245FB8}" dt="2023-11-27T02:56:56.186" v="6772" actId="1076"/>
          <ac:picMkLst>
            <pc:docMk/>
            <pc:sldMk cId="1603648102" sldId="2134805090"/>
            <ac:picMk id="6" creationId="{CA2E1FFF-B71E-0760-D5EC-F9CCD9F7DF34}"/>
          </ac:picMkLst>
        </pc:picChg>
      </pc:sldChg>
      <pc:sldChg chg="addSp delSp modSp add mod ord modAnim">
        <pc:chgData name="Gang Liu" userId="c4dd85b7-3634-4bda-801b-46e8dbbd0b49" providerId="ADAL" clId="{05826763-F891-4437-A198-823A87245FB8}" dt="2023-11-27T03:09:46.580" v="7121" actId="22"/>
        <pc:sldMkLst>
          <pc:docMk/>
          <pc:sldMk cId="2155245397" sldId="2134805091"/>
        </pc:sldMkLst>
        <pc:spChg chg="mod">
          <ac:chgData name="Gang Liu" userId="c4dd85b7-3634-4bda-801b-46e8dbbd0b49" providerId="ADAL" clId="{05826763-F891-4437-A198-823A87245FB8}" dt="2023-11-27T03:07:55.898" v="7016" actId="20577"/>
          <ac:spMkLst>
            <pc:docMk/>
            <pc:sldMk cId="2155245397" sldId="2134805091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7T03:09:40.382" v="7119" actId="1076"/>
          <ac:spMkLst>
            <pc:docMk/>
            <pc:sldMk cId="2155245397" sldId="2134805091"/>
            <ac:spMk id="9" creationId="{940C7639-11C3-886F-6062-B403F36A04F2}"/>
          </ac:spMkLst>
        </pc:spChg>
        <pc:picChg chg="add mod">
          <ac:chgData name="Gang Liu" userId="c4dd85b7-3634-4bda-801b-46e8dbbd0b49" providerId="ADAL" clId="{05826763-F891-4437-A198-823A87245FB8}" dt="2023-11-27T03:07:43.659" v="6998" actId="1076"/>
          <ac:picMkLst>
            <pc:docMk/>
            <pc:sldMk cId="2155245397" sldId="2134805091"/>
            <ac:picMk id="3" creationId="{B6E285E0-4113-DE08-2C15-7536F8513DC7}"/>
          </ac:picMkLst>
        </pc:picChg>
        <pc:picChg chg="add mod ord">
          <ac:chgData name="Gang Liu" userId="c4dd85b7-3634-4bda-801b-46e8dbbd0b49" providerId="ADAL" clId="{05826763-F891-4437-A198-823A87245FB8}" dt="2023-11-27T03:09:07.237" v="7027" actId="166"/>
          <ac:picMkLst>
            <pc:docMk/>
            <pc:sldMk cId="2155245397" sldId="2134805091"/>
            <ac:picMk id="6" creationId="{2A950515-2BF8-2B61-9130-41D3C4B5BB79}"/>
          </ac:picMkLst>
        </pc:picChg>
        <pc:picChg chg="add mod">
          <ac:chgData name="Gang Liu" userId="c4dd85b7-3634-4bda-801b-46e8dbbd0b49" providerId="ADAL" clId="{05826763-F891-4437-A198-823A87245FB8}" dt="2023-11-27T03:08:57.443" v="7025" actId="14100"/>
          <ac:picMkLst>
            <pc:docMk/>
            <pc:sldMk cId="2155245397" sldId="2134805091"/>
            <ac:picMk id="8" creationId="{14648098-C251-374B-8FD9-131670389516}"/>
          </ac:picMkLst>
        </pc:picChg>
        <pc:picChg chg="add del">
          <ac:chgData name="Gang Liu" userId="c4dd85b7-3634-4bda-801b-46e8dbbd0b49" providerId="ADAL" clId="{05826763-F891-4437-A198-823A87245FB8}" dt="2023-11-27T03:09:46.580" v="7121" actId="22"/>
          <ac:picMkLst>
            <pc:docMk/>
            <pc:sldMk cId="2155245397" sldId="2134805091"/>
            <ac:picMk id="11" creationId="{2EDBEE4A-F431-F52B-C97B-610CB0AB0420}"/>
          </ac:picMkLst>
        </pc:picChg>
      </pc:sldChg>
      <pc:sldChg chg="addSp delSp modSp add mod modAnim">
        <pc:chgData name="Gang Liu" userId="c4dd85b7-3634-4bda-801b-46e8dbbd0b49" providerId="ADAL" clId="{05826763-F891-4437-A198-823A87245FB8}" dt="2023-11-27T03:16:01.342" v="7188"/>
        <pc:sldMkLst>
          <pc:docMk/>
          <pc:sldMk cId="301328821" sldId="2134805092"/>
        </pc:sldMkLst>
        <pc:picChg chg="add del mod">
          <ac:chgData name="Gang Liu" userId="c4dd85b7-3634-4bda-801b-46e8dbbd0b49" providerId="ADAL" clId="{05826763-F891-4437-A198-823A87245FB8}" dt="2023-11-27T03:15:08.328" v="7178" actId="478"/>
          <ac:picMkLst>
            <pc:docMk/>
            <pc:sldMk cId="301328821" sldId="2134805092"/>
            <ac:picMk id="3" creationId="{91D8D6E4-7892-C0DB-C733-4614E6901CB0}"/>
          </ac:picMkLst>
        </pc:picChg>
        <pc:picChg chg="add mod">
          <ac:chgData name="Gang Liu" userId="c4dd85b7-3634-4bda-801b-46e8dbbd0b49" providerId="ADAL" clId="{05826763-F891-4437-A198-823A87245FB8}" dt="2023-11-27T03:15:11.807" v="7181" actId="1076"/>
          <ac:picMkLst>
            <pc:docMk/>
            <pc:sldMk cId="301328821" sldId="2134805092"/>
            <ac:picMk id="6" creationId="{CB583C4C-FBB6-8F73-44D2-BBECBA6156DF}"/>
          </ac:picMkLst>
        </pc:picChg>
        <pc:picChg chg="add mod">
          <ac:chgData name="Gang Liu" userId="c4dd85b7-3634-4bda-801b-46e8dbbd0b49" providerId="ADAL" clId="{05826763-F891-4437-A198-823A87245FB8}" dt="2023-11-27T03:15:59.611" v="7187" actId="1076"/>
          <ac:picMkLst>
            <pc:docMk/>
            <pc:sldMk cId="301328821" sldId="2134805092"/>
            <ac:picMk id="8" creationId="{4D7074E2-15D4-94ED-8C1A-0B765131D044}"/>
          </ac:picMkLst>
        </pc:picChg>
      </pc:sldChg>
      <pc:sldChg chg="addSp delSp modSp add mod delAnim modAnim">
        <pc:chgData name="Gang Liu" userId="c4dd85b7-3634-4bda-801b-46e8dbbd0b49" providerId="ADAL" clId="{05826763-F891-4437-A198-823A87245FB8}" dt="2023-11-27T03:11:37.627" v="7160" actId="20577"/>
        <pc:sldMkLst>
          <pc:docMk/>
          <pc:sldMk cId="3266449300" sldId="2134805093"/>
        </pc:sldMkLst>
        <pc:spChg chg="mod">
          <ac:chgData name="Gang Liu" userId="c4dd85b7-3634-4bda-801b-46e8dbbd0b49" providerId="ADAL" clId="{05826763-F891-4437-A198-823A87245FB8}" dt="2023-11-27T03:11:37.627" v="7160" actId="20577"/>
          <ac:spMkLst>
            <pc:docMk/>
            <pc:sldMk cId="3266449300" sldId="2134805093"/>
            <ac:spMk id="5" creationId="{3638F726-D22A-4B17-8F87-7190E17B6F0A}"/>
          </ac:spMkLst>
        </pc:spChg>
        <pc:spChg chg="mod">
          <ac:chgData name="Gang Liu" userId="c4dd85b7-3634-4bda-801b-46e8dbbd0b49" providerId="ADAL" clId="{05826763-F891-4437-A198-823A87245FB8}" dt="2023-11-27T03:10:53.201" v="7152" actId="1076"/>
          <ac:spMkLst>
            <pc:docMk/>
            <pc:sldMk cId="3266449300" sldId="2134805093"/>
            <ac:spMk id="9" creationId="{940C7639-11C3-886F-6062-B403F36A04F2}"/>
          </ac:spMkLst>
        </pc:spChg>
        <pc:picChg chg="del">
          <ac:chgData name="Gang Liu" userId="c4dd85b7-3634-4bda-801b-46e8dbbd0b49" providerId="ADAL" clId="{05826763-F891-4437-A198-823A87245FB8}" dt="2023-11-27T03:10:01.332" v="7131" actId="478"/>
          <ac:picMkLst>
            <pc:docMk/>
            <pc:sldMk cId="3266449300" sldId="2134805093"/>
            <ac:picMk id="3" creationId="{B6E285E0-4113-DE08-2C15-7536F8513DC7}"/>
          </ac:picMkLst>
        </pc:picChg>
        <pc:picChg chg="add mod">
          <ac:chgData name="Gang Liu" userId="c4dd85b7-3634-4bda-801b-46e8dbbd0b49" providerId="ADAL" clId="{05826763-F891-4437-A198-823A87245FB8}" dt="2023-11-27T03:10:43.094" v="7146" actId="1076"/>
          <ac:picMkLst>
            <pc:docMk/>
            <pc:sldMk cId="3266449300" sldId="2134805093"/>
            <ac:picMk id="4" creationId="{695622BB-1E4D-E138-6DBD-7FA049481CDD}"/>
          </ac:picMkLst>
        </pc:picChg>
        <pc:picChg chg="del">
          <ac:chgData name="Gang Liu" userId="c4dd85b7-3634-4bda-801b-46e8dbbd0b49" providerId="ADAL" clId="{05826763-F891-4437-A198-823A87245FB8}" dt="2023-11-27T03:10:00.387" v="7129" actId="478"/>
          <ac:picMkLst>
            <pc:docMk/>
            <pc:sldMk cId="3266449300" sldId="2134805093"/>
            <ac:picMk id="6" creationId="{2A950515-2BF8-2B61-9130-41D3C4B5BB79}"/>
          </ac:picMkLst>
        </pc:picChg>
        <pc:picChg chg="del">
          <ac:chgData name="Gang Liu" userId="c4dd85b7-3634-4bda-801b-46e8dbbd0b49" providerId="ADAL" clId="{05826763-F891-4437-A198-823A87245FB8}" dt="2023-11-27T03:10:00.788" v="7130" actId="478"/>
          <ac:picMkLst>
            <pc:docMk/>
            <pc:sldMk cId="3266449300" sldId="2134805093"/>
            <ac:picMk id="8" creationId="{14648098-C251-374B-8FD9-131670389516}"/>
          </ac:picMkLst>
        </pc:picChg>
        <pc:picChg chg="add mod">
          <ac:chgData name="Gang Liu" userId="c4dd85b7-3634-4bda-801b-46e8dbbd0b49" providerId="ADAL" clId="{05826763-F891-4437-A198-823A87245FB8}" dt="2023-11-27T03:11:25.341" v="7156" actId="1076"/>
          <ac:picMkLst>
            <pc:docMk/>
            <pc:sldMk cId="3266449300" sldId="2134805093"/>
            <ac:picMk id="10" creationId="{9E45E9EA-3A2B-D398-6C8D-26AFDA827A8D}"/>
          </ac:picMkLst>
        </pc:picChg>
      </pc:sldChg>
      <pc:sldChg chg="add del">
        <pc:chgData name="Gang Liu" userId="c4dd85b7-3634-4bda-801b-46e8dbbd0b49" providerId="ADAL" clId="{05826763-F891-4437-A198-823A87245FB8}" dt="2023-11-27T02:55:53.994" v="6691"/>
        <pc:sldMkLst>
          <pc:docMk/>
          <pc:sldMk cId="3308511900" sldId="2134805093"/>
        </pc:sldMkLst>
      </pc:sldChg>
      <pc:sldChg chg="add del">
        <pc:chgData name="Gang Liu" userId="c4dd85b7-3634-4bda-801b-46e8dbbd0b49" providerId="ADAL" clId="{05826763-F891-4437-A198-823A87245FB8}" dt="2023-11-27T02:55:53.734" v="6690"/>
        <pc:sldMkLst>
          <pc:docMk/>
          <pc:sldMk cId="3764049943" sldId="2134805094"/>
        </pc:sldMkLst>
      </pc:sldChg>
      <pc:sldChg chg="addSp delSp modSp add mod delAnim modAnim">
        <pc:chgData name="Gang Liu" userId="c4dd85b7-3634-4bda-801b-46e8dbbd0b49" providerId="ADAL" clId="{05826763-F891-4437-A198-823A87245FB8}" dt="2023-11-27T03:13:56.021" v="7172"/>
        <pc:sldMkLst>
          <pc:docMk/>
          <pc:sldMk cId="3798234072" sldId="2134805094"/>
        </pc:sldMkLst>
        <pc:spChg chg="mod">
          <ac:chgData name="Gang Liu" userId="c4dd85b7-3634-4bda-801b-46e8dbbd0b49" providerId="ADAL" clId="{05826763-F891-4437-A198-823A87245FB8}" dt="2023-11-27T03:11:39.932" v="7161" actId="20577"/>
          <ac:spMkLst>
            <pc:docMk/>
            <pc:sldMk cId="3798234072" sldId="213480509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7T03:12:08.195" v="7167" actId="1076"/>
          <ac:picMkLst>
            <pc:docMk/>
            <pc:sldMk cId="3798234072" sldId="2134805094"/>
            <ac:picMk id="3" creationId="{453FC704-7407-35AD-26A5-88C892CC5DC5}"/>
          </ac:picMkLst>
        </pc:picChg>
        <pc:picChg chg="del">
          <ac:chgData name="Gang Liu" userId="c4dd85b7-3634-4bda-801b-46e8dbbd0b49" providerId="ADAL" clId="{05826763-F891-4437-A198-823A87245FB8}" dt="2023-11-27T03:11:41.506" v="7163" actId="478"/>
          <ac:picMkLst>
            <pc:docMk/>
            <pc:sldMk cId="3798234072" sldId="2134805094"/>
            <ac:picMk id="4" creationId="{695622BB-1E4D-E138-6DBD-7FA049481CDD}"/>
          </ac:picMkLst>
        </pc:picChg>
        <pc:picChg chg="add mod">
          <ac:chgData name="Gang Liu" userId="c4dd85b7-3634-4bda-801b-46e8dbbd0b49" providerId="ADAL" clId="{05826763-F891-4437-A198-823A87245FB8}" dt="2023-11-27T03:13:53.228" v="7171" actId="1076"/>
          <ac:picMkLst>
            <pc:docMk/>
            <pc:sldMk cId="3798234072" sldId="2134805094"/>
            <ac:picMk id="7" creationId="{C583EE77-9A7D-2A94-D304-A4D8A767DD15}"/>
          </ac:picMkLst>
        </pc:picChg>
        <pc:picChg chg="del">
          <ac:chgData name="Gang Liu" userId="c4dd85b7-3634-4bda-801b-46e8dbbd0b49" providerId="ADAL" clId="{05826763-F891-4437-A198-823A87245FB8}" dt="2023-11-27T03:11:41.068" v="7162" actId="478"/>
          <ac:picMkLst>
            <pc:docMk/>
            <pc:sldMk cId="3798234072" sldId="2134805094"/>
            <ac:picMk id="10" creationId="{9E45E9EA-3A2B-D398-6C8D-26AFDA827A8D}"/>
          </ac:picMkLst>
        </pc:picChg>
      </pc:sldChg>
      <pc:sldChg chg="addSp delSp modSp add mod delAnim modAnim">
        <pc:chgData name="Gang Liu" userId="c4dd85b7-3634-4bda-801b-46e8dbbd0b49" providerId="ADAL" clId="{05826763-F891-4437-A198-823A87245FB8}" dt="2023-11-27T03:19:01.612" v="7224"/>
        <pc:sldMkLst>
          <pc:docMk/>
          <pc:sldMk cId="1009514797" sldId="2134805095"/>
        </pc:sldMkLst>
        <pc:spChg chg="mod">
          <ac:chgData name="Gang Liu" userId="c4dd85b7-3634-4bda-801b-46e8dbbd0b49" providerId="ADAL" clId="{05826763-F891-4437-A198-823A87245FB8}" dt="2023-11-27T03:18:10.353" v="7208" actId="20577"/>
          <ac:spMkLst>
            <pc:docMk/>
            <pc:sldMk cId="1009514797" sldId="2134805095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7T03:18:55.910" v="7221" actId="14100"/>
          <ac:picMkLst>
            <pc:docMk/>
            <pc:sldMk cId="1009514797" sldId="2134805095"/>
            <ac:picMk id="3" creationId="{48E5DC06-D9BD-D05B-BE9A-E36E63B6914D}"/>
          </ac:picMkLst>
        </pc:picChg>
        <pc:picChg chg="del">
          <ac:chgData name="Gang Liu" userId="c4dd85b7-3634-4bda-801b-46e8dbbd0b49" providerId="ADAL" clId="{05826763-F891-4437-A198-823A87245FB8}" dt="2023-11-27T03:18:13.089" v="7210" actId="478"/>
          <ac:picMkLst>
            <pc:docMk/>
            <pc:sldMk cId="1009514797" sldId="2134805095"/>
            <ac:picMk id="4" creationId="{4E291FEE-446F-EECA-2F5E-481BC4988F79}"/>
          </ac:picMkLst>
        </pc:picChg>
        <pc:picChg chg="add mod">
          <ac:chgData name="Gang Liu" userId="c4dd85b7-3634-4bda-801b-46e8dbbd0b49" providerId="ADAL" clId="{05826763-F891-4437-A198-823A87245FB8}" dt="2023-11-27T03:18:59.738" v="7223" actId="14100"/>
          <ac:picMkLst>
            <pc:docMk/>
            <pc:sldMk cId="1009514797" sldId="2134805095"/>
            <ac:picMk id="7" creationId="{167EF02D-0E91-1B9A-58A6-206D7DF41684}"/>
          </ac:picMkLst>
        </pc:picChg>
        <pc:picChg chg="del">
          <ac:chgData name="Gang Liu" userId="c4dd85b7-3634-4bda-801b-46e8dbbd0b49" providerId="ADAL" clId="{05826763-F891-4437-A198-823A87245FB8}" dt="2023-11-27T03:18:11.880" v="7209" actId="478"/>
          <ac:picMkLst>
            <pc:docMk/>
            <pc:sldMk cId="1009514797" sldId="2134805095"/>
            <ac:picMk id="9" creationId="{3CC391BC-55AF-1E8E-88F8-D4753ECDD167}"/>
          </ac:picMkLst>
        </pc:picChg>
      </pc:sldChg>
      <pc:sldChg chg="addSp delSp modSp add mod">
        <pc:chgData name="Gang Liu" userId="c4dd85b7-3634-4bda-801b-46e8dbbd0b49" providerId="ADAL" clId="{05826763-F891-4437-A198-823A87245FB8}" dt="2023-11-27T05:09:21.536" v="7992" actId="113"/>
        <pc:sldMkLst>
          <pc:docMk/>
          <pc:sldMk cId="2399243516" sldId="2134805096"/>
        </pc:sldMkLst>
        <pc:spChg chg="mod">
          <ac:chgData name="Gang Liu" userId="c4dd85b7-3634-4bda-801b-46e8dbbd0b49" providerId="ADAL" clId="{05826763-F891-4437-A198-823A87245FB8}" dt="2023-11-27T05:08:43.512" v="7962" actId="1076"/>
          <ac:spMkLst>
            <pc:docMk/>
            <pc:sldMk cId="2399243516" sldId="2134805096"/>
            <ac:spMk id="4" creationId="{72CE17F1-4C9A-A233-10BF-28EECB10D871}"/>
          </ac:spMkLst>
        </pc:spChg>
        <pc:spChg chg="mod">
          <ac:chgData name="Gang Liu" userId="c4dd85b7-3634-4bda-801b-46e8dbbd0b49" providerId="ADAL" clId="{05826763-F891-4437-A198-823A87245FB8}" dt="2023-11-27T03:28:48.287" v="7464" actId="20577"/>
          <ac:spMkLst>
            <pc:docMk/>
            <pc:sldMk cId="2399243516" sldId="2134805096"/>
            <ac:spMk id="5" creationId="{3638F726-D22A-4B17-8F87-7190E17B6F0A}"/>
          </ac:spMkLst>
        </pc:spChg>
        <pc:spChg chg="add del mod">
          <ac:chgData name="Gang Liu" userId="c4dd85b7-3634-4bda-801b-46e8dbbd0b49" providerId="ADAL" clId="{05826763-F891-4437-A198-823A87245FB8}" dt="2023-11-27T05:06:02.916" v="7893"/>
          <ac:spMkLst>
            <pc:docMk/>
            <pc:sldMk cId="2399243516" sldId="2134805096"/>
            <ac:spMk id="8" creationId="{28050253-9A8E-ACAD-3DB1-BBB717DC9F13}"/>
          </ac:spMkLst>
        </pc:spChg>
        <pc:spChg chg="add mod">
          <ac:chgData name="Gang Liu" userId="c4dd85b7-3634-4bda-801b-46e8dbbd0b49" providerId="ADAL" clId="{05826763-F891-4437-A198-823A87245FB8}" dt="2023-11-27T05:08:49.167" v="7963" actId="1076"/>
          <ac:spMkLst>
            <pc:docMk/>
            <pc:sldMk cId="2399243516" sldId="2134805096"/>
            <ac:spMk id="9" creationId="{B93CA61A-0CBE-44DD-44F8-EA51B3B73142}"/>
          </ac:spMkLst>
        </pc:spChg>
        <pc:spChg chg="add mod">
          <ac:chgData name="Gang Liu" userId="c4dd85b7-3634-4bda-801b-46e8dbbd0b49" providerId="ADAL" clId="{05826763-F891-4437-A198-823A87245FB8}" dt="2023-11-27T05:09:21.536" v="7992" actId="113"/>
          <ac:spMkLst>
            <pc:docMk/>
            <pc:sldMk cId="2399243516" sldId="2134805096"/>
            <ac:spMk id="12" creationId="{924375E3-BFA1-AE1B-AA68-0C42B89CC69A}"/>
          </ac:spMkLst>
        </pc:spChg>
        <pc:picChg chg="del">
          <ac:chgData name="Gang Liu" userId="c4dd85b7-3634-4bda-801b-46e8dbbd0b49" providerId="ADAL" clId="{05826763-F891-4437-A198-823A87245FB8}" dt="2023-11-27T03:28:49.921" v="7465" actId="478"/>
          <ac:picMkLst>
            <pc:docMk/>
            <pc:sldMk cId="2399243516" sldId="2134805096"/>
            <ac:picMk id="3" creationId="{C883968A-05BB-0564-7125-5DE50185BA91}"/>
          </ac:picMkLst>
        </pc:picChg>
        <pc:picChg chg="add mod">
          <ac:chgData name="Gang Liu" userId="c4dd85b7-3634-4bda-801b-46e8dbbd0b49" providerId="ADAL" clId="{05826763-F891-4437-A198-823A87245FB8}" dt="2023-11-27T05:08:24.865" v="7956" actId="1076"/>
          <ac:picMkLst>
            <pc:docMk/>
            <pc:sldMk cId="2399243516" sldId="2134805096"/>
            <ac:picMk id="6" creationId="{08157345-45E5-D751-6B32-4060D72805C1}"/>
          </ac:picMkLst>
        </pc:picChg>
        <pc:cxnChg chg="add">
          <ac:chgData name="Gang Liu" userId="c4dd85b7-3634-4bda-801b-46e8dbbd0b49" providerId="ADAL" clId="{05826763-F891-4437-A198-823A87245FB8}" dt="2023-11-27T05:09:04.684" v="7964" actId="11529"/>
          <ac:cxnSpMkLst>
            <pc:docMk/>
            <pc:sldMk cId="2399243516" sldId="2134805096"/>
            <ac:cxnSpMk id="11" creationId="{CBC2F484-60D9-4B50-D2C4-016672640948}"/>
          </ac:cxnSpMkLst>
        </pc:cxnChg>
      </pc:sldChg>
      <pc:sldChg chg="addSp delSp modSp add mod delAnim modAnim">
        <pc:chgData name="Gang Liu" userId="c4dd85b7-3634-4bda-801b-46e8dbbd0b49" providerId="ADAL" clId="{05826763-F891-4437-A198-823A87245FB8}" dt="2023-11-27T04:56:08.635" v="7664"/>
        <pc:sldMkLst>
          <pc:docMk/>
          <pc:sldMk cId="2529827333" sldId="2134805097"/>
        </pc:sldMkLst>
        <pc:spChg chg="mod">
          <ac:chgData name="Gang Liu" userId="c4dd85b7-3634-4bda-801b-46e8dbbd0b49" providerId="ADAL" clId="{05826763-F891-4437-A198-823A87245FB8}" dt="2023-11-27T04:53:49.021" v="7582" actId="20577"/>
          <ac:spMkLst>
            <pc:docMk/>
            <pc:sldMk cId="2529827333" sldId="2134805097"/>
            <ac:spMk id="5" creationId="{3638F726-D22A-4B17-8F87-7190E17B6F0A}"/>
          </ac:spMkLst>
        </pc:spChg>
        <pc:spChg chg="del">
          <ac:chgData name="Gang Liu" userId="c4dd85b7-3634-4bda-801b-46e8dbbd0b49" providerId="ADAL" clId="{05826763-F891-4437-A198-823A87245FB8}" dt="2023-11-27T04:53:47.098" v="7579" actId="478"/>
          <ac:spMkLst>
            <pc:docMk/>
            <pc:sldMk cId="2529827333" sldId="2134805097"/>
            <ac:spMk id="7" creationId="{AF149355-806E-F8A7-B70E-A2A4E185817A}"/>
          </ac:spMkLst>
        </pc:spChg>
        <pc:spChg chg="add mod">
          <ac:chgData name="Gang Liu" userId="c4dd85b7-3634-4bda-801b-46e8dbbd0b49" providerId="ADAL" clId="{05826763-F891-4437-A198-823A87245FB8}" dt="2023-11-27T04:54:52.068" v="7651" actId="1076"/>
          <ac:spMkLst>
            <pc:docMk/>
            <pc:sldMk cId="2529827333" sldId="2134805097"/>
            <ac:spMk id="8" creationId="{38D8B181-2F78-2388-84AE-81F043ED5DF1}"/>
          </ac:spMkLst>
        </pc:spChg>
        <pc:picChg chg="del">
          <ac:chgData name="Gang Liu" userId="c4dd85b7-3634-4bda-801b-46e8dbbd0b49" providerId="ADAL" clId="{05826763-F891-4437-A198-823A87245FB8}" dt="2023-11-27T04:53:45.201" v="7578" actId="478"/>
          <ac:picMkLst>
            <pc:docMk/>
            <pc:sldMk cId="2529827333" sldId="2134805097"/>
            <ac:picMk id="3" creationId="{01DEA15A-DBBE-98DA-5615-855A85FFBE5D}"/>
          </ac:picMkLst>
        </pc:picChg>
        <pc:picChg chg="add mod">
          <ac:chgData name="Gang Liu" userId="c4dd85b7-3634-4bda-801b-46e8dbbd0b49" providerId="ADAL" clId="{05826763-F891-4437-A198-823A87245FB8}" dt="2023-11-27T04:54:34.960" v="7586" actId="1076"/>
          <ac:picMkLst>
            <pc:docMk/>
            <pc:sldMk cId="2529827333" sldId="2134805097"/>
            <ac:picMk id="4" creationId="{78D62BFE-1128-0BD7-8E44-D013A4C9B242}"/>
          </ac:picMkLst>
        </pc:picChg>
        <pc:picChg chg="del">
          <ac:chgData name="Gang Liu" userId="c4dd85b7-3634-4bda-801b-46e8dbbd0b49" providerId="ADAL" clId="{05826763-F891-4437-A198-823A87245FB8}" dt="2023-11-27T04:53:44.810" v="7577" actId="478"/>
          <ac:picMkLst>
            <pc:docMk/>
            <pc:sldMk cId="2529827333" sldId="2134805097"/>
            <ac:picMk id="6" creationId="{05F2E4E9-1799-B7A7-2BAF-DBFF3F977722}"/>
          </ac:picMkLst>
        </pc:picChg>
        <pc:picChg chg="add mod">
          <ac:chgData name="Gang Liu" userId="c4dd85b7-3634-4bda-801b-46e8dbbd0b49" providerId="ADAL" clId="{05826763-F891-4437-A198-823A87245FB8}" dt="2023-11-27T04:55:35.454" v="7657" actId="1076"/>
          <ac:picMkLst>
            <pc:docMk/>
            <pc:sldMk cId="2529827333" sldId="2134805097"/>
            <ac:picMk id="10" creationId="{A889B5CF-32B0-C211-A388-860CD0310646}"/>
          </ac:picMkLst>
        </pc:picChg>
        <pc:picChg chg="add mod">
          <ac:chgData name="Gang Liu" userId="c4dd85b7-3634-4bda-801b-46e8dbbd0b49" providerId="ADAL" clId="{05826763-F891-4437-A198-823A87245FB8}" dt="2023-11-27T04:56:06.009" v="7663" actId="14100"/>
          <ac:picMkLst>
            <pc:docMk/>
            <pc:sldMk cId="2529827333" sldId="2134805097"/>
            <ac:picMk id="12" creationId="{D5C8DA69-5C8D-0C42-B76C-7FDD6097D6C0}"/>
          </ac:picMkLst>
        </pc:picChg>
      </pc:sldChg>
      <pc:sldChg chg="addSp delSp modSp add mod">
        <pc:chgData name="Gang Liu" userId="c4dd85b7-3634-4bda-801b-46e8dbbd0b49" providerId="ADAL" clId="{05826763-F891-4437-A198-823A87245FB8}" dt="2023-11-27T05:06:27.508" v="7904"/>
        <pc:sldMkLst>
          <pc:docMk/>
          <pc:sldMk cId="505132587" sldId="2134805098"/>
        </pc:sldMkLst>
        <pc:spChg chg="mod">
          <ac:chgData name="Gang Liu" userId="c4dd85b7-3634-4bda-801b-46e8dbbd0b49" providerId="ADAL" clId="{05826763-F891-4437-A198-823A87245FB8}" dt="2023-11-27T04:57:03.951" v="7726" actId="20577"/>
          <ac:spMkLst>
            <pc:docMk/>
            <pc:sldMk cId="505132587" sldId="2134805098"/>
            <ac:spMk id="5" creationId="{3638F726-D22A-4B17-8F87-7190E17B6F0A}"/>
          </ac:spMkLst>
        </pc:spChg>
        <pc:spChg chg="add del mod">
          <ac:chgData name="Gang Liu" userId="c4dd85b7-3634-4bda-801b-46e8dbbd0b49" providerId="ADAL" clId="{05826763-F891-4437-A198-823A87245FB8}" dt="2023-11-27T05:06:27.508" v="7904"/>
          <ac:spMkLst>
            <pc:docMk/>
            <pc:sldMk cId="505132587" sldId="2134805098"/>
            <ac:spMk id="6" creationId="{F122AA60-D680-2BB5-A89E-0AFF1C064D53}"/>
          </ac:spMkLst>
        </pc:spChg>
        <pc:picChg chg="add mod">
          <ac:chgData name="Gang Liu" userId="c4dd85b7-3634-4bda-801b-46e8dbbd0b49" providerId="ADAL" clId="{05826763-F891-4437-A198-823A87245FB8}" dt="2023-11-27T04:59:11.976" v="7729" actId="1076"/>
          <ac:picMkLst>
            <pc:docMk/>
            <pc:sldMk cId="505132587" sldId="2134805098"/>
            <ac:picMk id="3" creationId="{AA246B6B-BC7E-FF03-8222-A14ADDD6E775}"/>
          </ac:picMkLst>
        </pc:picChg>
        <pc:picChg chg="del">
          <ac:chgData name="Gang Liu" userId="c4dd85b7-3634-4bda-801b-46e8dbbd0b49" providerId="ADAL" clId="{05826763-F891-4437-A198-823A87245FB8}" dt="2023-11-27T04:56:48.610" v="7669" actId="478"/>
          <ac:picMkLst>
            <pc:docMk/>
            <pc:sldMk cId="505132587" sldId="2134805098"/>
            <ac:picMk id="4" creationId="{2DD5333D-7F9F-5C3F-312B-423D40C5A224}"/>
          </ac:picMkLst>
        </pc:picChg>
      </pc:sldChg>
      <pc:sldChg chg="addSp delSp modSp add mod">
        <pc:chgData name="Gang Liu" userId="c4dd85b7-3634-4bda-801b-46e8dbbd0b49" providerId="ADAL" clId="{05826763-F891-4437-A198-823A87245FB8}" dt="2023-11-27T05:10:47.042" v="8039" actId="1076"/>
        <pc:sldMkLst>
          <pc:docMk/>
          <pc:sldMk cId="1698156341" sldId="2134805099"/>
        </pc:sldMkLst>
        <pc:spChg chg="mod">
          <ac:chgData name="Gang Liu" userId="c4dd85b7-3634-4bda-801b-46e8dbbd0b49" providerId="ADAL" clId="{05826763-F891-4437-A198-823A87245FB8}" dt="2023-11-27T05:10:47.042" v="8039" actId="1076"/>
          <ac:spMkLst>
            <pc:docMk/>
            <pc:sldMk cId="1698156341" sldId="2134805099"/>
            <ac:spMk id="4" creationId="{72CE17F1-4C9A-A233-10BF-28EECB10D871}"/>
          </ac:spMkLst>
        </pc:spChg>
        <pc:spChg chg="mod">
          <ac:chgData name="Gang Liu" userId="c4dd85b7-3634-4bda-801b-46e8dbbd0b49" providerId="ADAL" clId="{05826763-F891-4437-A198-823A87245FB8}" dt="2023-11-27T05:09:30.402" v="7995" actId="20577"/>
          <ac:spMkLst>
            <pc:docMk/>
            <pc:sldMk cId="1698156341" sldId="2134805099"/>
            <ac:spMk id="5" creationId="{3638F726-D22A-4B17-8F87-7190E17B6F0A}"/>
          </ac:spMkLst>
        </pc:spChg>
        <pc:spChg chg="del">
          <ac:chgData name="Gang Liu" userId="c4dd85b7-3634-4bda-801b-46e8dbbd0b49" providerId="ADAL" clId="{05826763-F891-4437-A198-823A87245FB8}" dt="2023-11-27T05:09:32.712" v="7996" actId="478"/>
          <ac:spMkLst>
            <pc:docMk/>
            <pc:sldMk cId="1698156341" sldId="2134805099"/>
            <ac:spMk id="9" creationId="{B93CA61A-0CBE-44DD-44F8-EA51B3B73142}"/>
          </ac:spMkLst>
        </pc:spChg>
        <pc:spChg chg="del">
          <ac:chgData name="Gang Liu" userId="c4dd85b7-3634-4bda-801b-46e8dbbd0b49" providerId="ADAL" clId="{05826763-F891-4437-A198-823A87245FB8}" dt="2023-11-27T05:09:35.133" v="7998" actId="478"/>
          <ac:spMkLst>
            <pc:docMk/>
            <pc:sldMk cId="1698156341" sldId="2134805099"/>
            <ac:spMk id="12" creationId="{924375E3-BFA1-AE1B-AA68-0C42B89CC69A}"/>
          </ac:spMkLst>
        </pc:spChg>
        <pc:picChg chg="add mod">
          <ac:chgData name="Gang Liu" userId="c4dd85b7-3634-4bda-801b-46e8dbbd0b49" providerId="ADAL" clId="{05826763-F891-4437-A198-823A87245FB8}" dt="2023-11-27T05:10:43.252" v="8038" actId="14100"/>
          <ac:picMkLst>
            <pc:docMk/>
            <pc:sldMk cId="1698156341" sldId="2134805099"/>
            <ac:picMk id="3" creationId="{D7E39065-380B-8969-E132-1ACD2647BED1}"/>
          </ac:picMkLst>
        </pc:picChg>
        <pc:picChg chg="del">
          <ac:chgData name="Gang Liu" userId="c4dd85b7-3634-4bda-801b-46e8dbbd0b49" providerId="ADAL" clId="{05826763-F891-4437-A198-823A87245FB8}" dt="2023-11-27T05:09:33.160" v="7997" actId="478"/>
          <ac:picMkLst>
            <pc:docMk/>
            <pc:sldMk cId="1698156341" sldId="2134805099"/>
            <ac:picMk id="6" creationId="{08157345-45E5-D751-6B32-4060D72805C1}"/>
          </ac:picMkLst>
        </pc:picChg>
        <pc:cxnChg chg="del">
          <ac:chgData name="Gang Liu" userId="c4dd85b7-3634-4bda-801b-46e8dbbd0b49" providerId="ADAL" clId="{05826763-F891-4437-A198-823A87245FB8}" dt="2023-11-27T05:09:35.133" v="7998" actId="478"/>
          <ac:cxnSpMkLst>
            <pc:docMk/>
            <pc:sldMk cId="1698156341" sldId="2134805099"/>
            <ac:cxnSpMk id="11" creationId="{CBC2F484-60D9-4B50-D2C4-016672640948}"/>
          </ac:cxnSpMkLst>
        </pc:cxnChg>
      </pc:sldChg>
      <pc:sldChg chg="addSp delSp modSp add mod">
        <pc:chgData name="Gang Liu" userId="c4dd85b7-3634-4bda-801b-46e8dbbd0b49" providerId="ADAL" clId="{05826763-F891-4437-A198-823A87245FB8}" dt="2023-11-27T05:18:36.453" v="8124" actId="20577"/>
        <pc:sldMkLst>
          <pc:docMk/>
          <pc:sldMk cId="94906438" sldId="2134805100"/>
        </pc:sldMkLst>
        <pc:spChg chg="mod">
          <ac:chgData name="Gang Liu" userId="c4dd85b7-3634-4bda-801b-46e8dbbd0b49" providerId="ADAL" clId="{05826763-F891-4437-A198-823A87245FB8}" dt="2023-11-27T05:18:36.453" v="8124" actId="20577"/>
          <ac:spMkLst>
            <pc:docMk/>
            <pc:sldMk cId="94906438" sldId="2134805100"/>
            <ac:spMk id="4" creationId="{72CE17F1-4C9A-A233-10BF-28EECB10D871}"/>
          </ac:spMkLst>
        </pc:spChg>
        <pc:spChg chg="mod">
          <ac:chgData name="Gang Liu" userId="c4dd85b7-3634-4bda-801b-46e8dbbd0b49" providerId="ADAL" clId="{05826763-F891-4437-A198-823A87245FB8}" dt="2023-11-27T05:11:12.620" v="8059" actId="20577"/>
          <ac:spMkLst>
            <pc:docMk/>
            <pc:sldMk cId="94906438" sldId="2134805100"/>
            <ac:spMk id="5" creationId="{3638F726-D22A-4B17-8F87-7190E17B6F0A}"/>
          </ac:spMkLst>
        </pc:spChg>
        <pc:picChg chg="del">
          <ac:chgData name="Gang Liu" userId="c4dd85b7-3634-4bda-801b-46e8dbbd0b49" providerId="ADAL" clId="{05826763-F891-4437-A198-823A87245FB8}" dt="2023-11-27T05:11:14.148" v="8060" actId="478"/>
          <ac:picMkLst>
            <pc:docMk/>
            <pc:sldMk cId="94906438" sldId="2134805100"/>
            <ac:picMk id="3" creationId="{D7E39065-380B-8969-E132-1ACD2647BED1}"/>
          </ac:picMkLst>
        </pc:picChg>
        <pc:picChg chg="add del mod">
          <ac:chgData name="Gang Liu" userId="c4dd85b7-3634-4bda-801b-46e8dbbd0b49" providerId="ADAL" clId="{05826763-F891-4437-A198-823A87245FB8}" dt="2023-11-27T05:12:17.491" v="8071" actId="478"/>
          <ac:picMkLst>
            <pc:docMk/>
            <pc:sldMk cId="94906438" sldId="2134805100"/>
            <ac:picMk id="6" creationId="{3B9971DC-B47E-B671-DEB8-8C920EB3E591}"/>
          </ac:picMkLst>
        </pc:picChg>
        <pc:picChg chg="add mod">
          <ac:chgData name="Gang Liu" userId="c4dd85b7-3634-4bda-801b-46e8dbbd0b49" providerId="ADAL" clId="{05826763-F891-4437-A198-823A87245FB8}" dt="2023-11-27T05:15:55.892" v="8113" actId="14100"/>
          <ac:picMkLst>
            <pc:docMk/>
            <pc:sldMk cId="94906438" sldId="2134805100"/>
            <ac:picMk id="8" creationId="{852F0846-843D-BC52-0702-78A7F04645C8}"/>
          </ac:picMkLst>
        </pc:picChg>
        <pc:picChg chg="add del">
          <ac:chgData name="Gang Liu" userId="c4dd85b7-3634-4bda-801b-46e8dbbd0b49" providerId="ADAL" clId="{05826763-F891-4437-A198-823A87245FB8}" dt="2023-11-27T05:18:03.457" v="8115" actId="22"/>
          <ac:picMkLst>
            <pc:docMk/>
            <pc:sldMk cId="94906438" sldId="2134805100"/>
            <ac:picMk id="10" creationId="{78BA740F-DB3C-7C39-9836-DDDB82E50064}"/>
          </ac:picMkLst>
        </pc:picChg>
      </pc:sldChg>
      <pc:sldChg chg="addSp delSp modSp add mod">
        <pc:chgData name="Gang Liu" userId="c4dd85b7-3634-4bda-801b-46e8dbbd0b49" providerId="ADAL" clId="{05826763-F891-4437-A198-823A87245FB8}" dt="2023-11-27T05:19:42.894" v="8169" actId="1076"/>
        <pc:sldMkLst>
          <pc:docMk/>
          <pc:sldMk cId="1449075184" sldId="2134805101"/>
        </pc:sldMkLst>
        <pc:spChg chg="del">
          <ac:chgData name="Gang Liu" userId="c4dd85b7-3634-4bda-801b-46e8dbbd0b49" providerId="ADAL" clId="{05826763-F891-4437-A198-823A87245FB8}" dt="2023-11-27T05:18:19.598" v="8117" actId="478"/>
          <ac:spMkLst>
            <pc:docMk/>
            <pc:sldMk cId="1449075184" sldId="2134805101"/>
            <ac:spMk id="4" creationId="{72CE17F1-4C9A-A233-10BF-28EECB10D871}"/>
          </ac:spMkLst>
        </pc:spChg>
        <pc:spChg chg="mod">
          <ac:chgData name="Gang Liu" userId="c4dd85b7-3634-4bda-801b-46e8dbbd0b49" providerId="ADAL" clId="{05826763-F891-4437-A198-823A87245FB8}" dt="2023-11-27T05:18:55.244" v="8132" actId="20577"/>
          <ac:spMkLst>
            <pc:docMk/>
            <pc:sldMk cId="1449075184" sldId="2134805101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7T05:18:49.451" v="8129" actId="14100"/>
          <ac:spMkLst>
            <pc:docMk/>
            <pc:sldMk cId="1449075184" sldId="2134805101"/>
            <ac:spMk id="7" creationId="{76AAF937-E22C-D346-DF2B-A2D6B3715193}"/>
          </ac:spMkLst>
        </pc:spChg>
        <pc:spChg chg="add del mod">
          <ac:chgData name="Gang Liu" userId="c4dd85b7-3634-4bda-801b-46e8dbbd0b49" providerId="ADAL" clId="{05826763-F891-4437-A198-823A87245FB8}" dt="2023-11-27T05:19:11.035" v="8136" actId="22"/>
          <ac:spMkLst>
            <pc:docMk/>
            <pc:sldMk cId="1449075184" sldId="2134805101"/>
            <ac:spMk id="9" creationId="{A252C756-191A-3F52-F338-E3023FA9CC55}"/>
          </ac:spMkLst>
        </pc:spChg>
        <pc:spChg chg="add del">
          <ac:chgData name="Gang Liu" userId="c4dd85b7-3634-4bda-801b-46e8dbbd0b49" providerId="ADAL" clId="{05826763-F891-4437-A198-823A87245FB8}" dt="2023-11-27T05:19:13.304" v="8138" actId="22"/>
          <ac:spMkLst>
            <pc:docMk/>
            <pc:sldMk cId="1449075184" sldId="2134805101"/>
            <ac:spMk id="11" creationId="{C99125D9-47D1-407C-B7E8-90C1E3A97B88}"/>
          </ac:spMkLst>
        </pc:spChg>
        <pc:spChg chg="add mod">
          <ac:chgData name="Gang Liu" userId="c4dd85b7-3634-4bda-801b-46e8dbbd0b49" providerId="ADAL" clId="{05826763-F891-4437-A198-823A87245FB8}" dt="2023-11-27T05:19:19.661" v="8142" actId="1076"/>
          <ac:spMkLst>
            <pc:docMk/>
            <pc:sldMk cId="1449075184" sldId="2134805101"/>
            <ac:spMk id="13" creationId="{F810D3D5-47AB-6D79-A799-2E2B3C3352B5}"/>
          </ac:spMkLst>
        </pc:spChg>
        <pc:spChg chg="add mod">
          <ac:chgData name="Gang Liu" userId="c4dd85b7-3634-4bda-801b-46e8dbbd0b49" providerId="ADAL" clId="{05826763-F891-4437-A198-823A87245FB8}" dt="2023-11-27T05:19:42.894" v="8169" actId="1076"/>
          <ac:spMkLst>
            <pc:docMk/>
            <pc:sldMk cId="1449075184" sldId="2134805101"/>
            <ac:spMk id="16" creationId="{112524CC-1F96-0703-8059-9F3B4A47B42B}"/>
          </ac:spMkLst>
        </pc:spChg>
        <pc:picChg chg="del">
          <ac:chgData name="Gang Liu" userId="c4dd85b7-3634-4bda-801b-46e8dbbd0b49" providerId="ADAL" clId="{05826763-F891-4437-A198-823A87245FB8}" dt="2023-11-27T05:18:17.428" v="8116" actId="478"/>
          <ac:picMkLst>
            <pc:docMk/>
            <pc:sldMk cId="1449075184" sldId="2134805101"/>
            <ac:picMk id="3" creationId="{D7E39065-380B-8969-E132-1ACD2647BED1}"/>
          </ac:picMkLst>
        </pc:picChg>
        <pc:picChg chg="add mod">
          <ac:chgData name="Gang Liu" userId="c4dd85b7-3634-4bda-801b-46e8dbbd0b49" providerId="ADAL" clId="{05826763-F891-4437-A198-823A87245FB8}" dt="2023-11-27T05:18:26.865" v="8122" actId="1076"/>
          <ac:picMkLst>
            <pc:docMk/>
            <pc:sldMk cId="1449075184" sldId="2134805101"/>
            <ac:picMk id="6" creationId="{97EECD57-84A2-0B54-339D-125990E7B5C9}"/>
          </ac:picMkLst>
        </pc:picChg>
        <pc:cxnChg chg="add">
          <ac:chgData name="Gang Liu" userId="c4dd85b7-3634-4bda-801b-46e8dbbd0b49" providerId="ADAL" clId="{05826763-F891-4437-A198-823A87245FB8}" dt="2023-11-27T05:19:29.821" v="8143" actId="11529"/>
          <ac:cxnSpMkLst>
            <pc:docMk/>
            <pc:sldMk cId="1449075184" sldId="2134805101"/>
            <ac:cxnSpMk id="15" creationId="{3894C51D-4D6C-9ADD-5B36-CBA288940A86}"/>
          </ac:cxnSpMkLst>
        </pc:cxnChg>
      </pc:sldChg>
      <pc:sldChg chg="addSp delSp modSp add mod">
        <pc:chgData name="Gang Liu" userId="c4dd85b7-3634-4bda-801b-46e8dbbd0b49" providerId="ADAL" clId="{05826763-F891-4437-A198-823A87245FB8}" dt="2023-11-27T05:22:43.056" v="8254" actId="108"/>
        <pc:sldMkLst>
          <pc:docMk/>
          <pc:sldMk cId="1665184342" sldId="2134805102"/>
        </pc:sldMkLst>
        <pc:spChg chg="add del">
          <ac:chgData name="Gang Liu" userId="c4dd85b7-3634-4bda-801b-46e8dbbd0b49" providerId="ADAL" clId="{05826763-F891-4437-A198-823A87245FB8}" dt="2023-11-27T05:20:19.745" v="8178" actId="22"/>
          <ac:spMkLst>
            <pc:docMk/>
            <pc:sldMk cId="1665184342" sldId="2134805102"/>
            <ac:spMk id="3" creationId="{55C20ED5-37D2-A48E-14F5-C5E345105A18}"/>
          </ac:spMkLst>
        </pc:spChg>
        <pc:spChg chg="mod">
          <ac:chgData name="Gang Liu" userId="c4dd85b7-3634-4bda-801b-46e8dbbd0b49" providerId="ADAL" clId="{05826763-F891-4437-A198-823A87245FB8}" dt="2023-11-27T05:20:05.189" v="8171" actId="20577"/>
          <ac:spMkLst>
            <pc:docMk/>
            <pc:sldMk cId="1665184342" sldId="2134805102"/>
            <ac:spMk id="5" creationId="{3638F726-D22A-4B17-8F87-7190E17B6F0A}"/>
          </ac:spMkLst>
        </pc:spChg>
        <pc:spChg chg="del">
          <ac:chgData name="Gang Liu" userId="c4dd85b7-3634-4bda-801b-46e8dbbd0b49" providerId="ADAL" clId="{05826763-F891-4437-A198-823A87245FB8}" dt="2023-11-27T05:20:10.951" v="8176" actId="478"/>
          <ac:spMkLst>
            <pc:docMk/>
            <pc:sldMk cId="1665184342" sldId="2134805102"/>
            <ac:spMk id="7" creationId="{76AAF937-E22C-D346-DF2B-A2D6B3715193}"/>
          </ac:spMkLst>
        </pc:spChg>
        <pc:spChg chg="add mod">
          <ac:chgData name="Gang Liu" userId="c4dd85b7-3634-4bda-801b-46e8dbbd0b49" providerId="ADAL" clId="{05826763-F891-4437-A198-823A87245FB8}" dt="2023-11-27T05:22:43.056" v="8254" actId="108"/>
          <ac:spMkLst>
            <pc:docMk/>
            <pc:sldMk cId="1665184342" sldId="2134805102"/>
            <ac:spMk id="8" creationId="{92FC5D5B-A836-7AEC-CE5B-751EFA7B031B}"/>
          </ac:spMkLst>
        </pc:spChg>
        <pc:spChg chg="del">
          <ac:chgData name="Gang Liu" userId="c4dd85b7-3634-4bda-801b-46e8dbbd0b49" providerId="ADAL" clId="{05826763-F891-4437-A198-823A87245FB8}" dt="2023-11-27T05:20:08.120" v="8173" actId="478"/>
          <ac:spMkLst>
            <pc:docMk/>
            <pc:sldMk cId="1665184342" sldId="2134805102"/>
            <ac:spMk id="13" creationId="{F810D3D5-47AB-6D79-A799-2E2B3C3352B5}"/>
          </ac:spMkLst>
        </pc:spChg>
        <pc:spChg chg="del">
          <ac:chgData name="Gang Liu" userId="c4dd85b7-3634-4bda-801b-46e8dbbd0b49" providerId="ADAL" clId="{05826763-F891-4437-A198-823A87245FB8}" dt="2023-11-27T05:20:09.670" v="8175" actId="478"/>
          <ac:spMkLst>
            <pc:docMk/>
            <pc:sldMk cId="1665184342" sldId="2134805102"/>
            <ac:spMk id="16" creationId="{112524CC-1F96-0703-8059-9F3B4A47B42B}"/>
          </ac:spMkLst>
        </pc:spChg>
        <pc:picChg chg="del">
          <ac:chgData name="Gang Liu" userId="c4dd85b7-3634-4bda-801b-46e8dbbd0b49" providerId="ADAL" clId="{05826763-F891-4437-A198-823A87245FB8}" dt="2023-11-27T05:20:06.736" v="8172" actId="478"/>
          <ac:picMkLst>
            <pc:docMk/>
            <pc:sldMk cId="1665184342" sldId="2134805102"/>
            <ac:picMk id="6" creationId="{97EECD57-84A2-0B54-339D-125990E7B5C9}"/>
          </ac:picMkLst>
        </pc:picChg>
        <pc:picChg chg="add mod">
          <ac:chgData name="Gang Liu" userId="c4dd85b7-3634-4bda-801b-46e8dbbd0b49" providerId="ADAL" clId="{05826763-F891-4437-A198-823A87245FB8}" dt="2023-11-27T05:21:53.077" v="8187" actId="1076"/>
          <ac:picMkLst>
            <pc:docMk/>
            <pc:sldMk cId="1665184342" sldId="2134805102"/>
            <ac:picMk id="10" creationId="{64C221BD-EE75-21D5-8C70-7E700A13703E}"/>
          </ac:picMkLst>
        </pc:picChg>
        <pc:cxnChg chg="del">
          <ac:chgData name="Gang Liu" userId="c4dd85b7-3634-4bda-801b-46e8dbbd0b49" providerId="ADAL" clId="{05826763-F891-4437-A198-823A87245FB8}" dt="2023-11-27T05:20:08.866" v="8174" actId="478"/>
          <ac:cxnSpMkLst>
            <pc:docMk/>
            <pc:sldMk cId="1665184342" sldId="2134805102"/>
            <ac:cxnSpMk id="15" creationId="{3894C51D-4D6C-9ADD-5B36-CBA288940A86}"/>
          </ac:cxnSpMkLst>
        </pc:cxnChg>
      </pc:sld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12/6/2023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939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223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5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125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870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01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10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08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941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17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458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192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573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05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7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9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090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00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648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9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908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767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"Version": "2012-10-17",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"Statement":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"Sid": "</a:t>
            </a:r>
            <a:r>
              <a:rPr lang="en-US" dirty="0" err="1"/>
              <a:t>uploadlogs</a:t>
            </a:r>
            <a:r>
              <a:rPr lang="en-US" dirty="0"/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"Effect": "Allow",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"Principal":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    "Service": "logs.ap-southeast-1.amazonaws.com"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"Action": "s3:GetBucketAcl",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"Resource": "arn:aws:s3:::lg-security-logs"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"Sid": "</a:t>
            </a:r>
            <a:r>
              <a:rPr lang="en-US" dirty="0" err="1"/>
              <a:t>uploadlogs</a:t>
            </a:r>
            <a:r>
              <a:rPr lang="en-US" dirty="0"/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"Effect": "Allow",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"Principal":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    "Service": "logs.ap-southeast-1.amazonaws.com"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"Action": "s3:PutObject",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"Resource": "arn:aws:s3:::lg-security-logs/*"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060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3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344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872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183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373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97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48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9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https://docs.aws.amazon.com/AWSEC2/latest/UserGuide/using-eni.html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4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801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662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36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34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quant.stackexchange.com/" TargetMode="External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11" Type="http://schemas.openxmlformats.org/officeDocument/2006/relationships/hyperlink" Target="https://quant.stackexchange.com/" TargetMode="External"/><Relationship Id="rId5" Type="http://schemas.openxmlformats.org/officeDocument/2006/relationships/image" Target="../media/image11.png"/><Relationship Id="rId15" Type="http://schemas.openxmlformats.org/officeDocument/2006/relationships/image" Target="../media/image18.svg"/><Relationship Id="rId10" Type="http://schemas.openxmlformats.org/officeDocument/2006/relationships/image" Target="../media/image8.sv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661555"/>
            <a:ext cx="8337506" cy="1534889"/>
          </a:xfrm>
        </p:spPr>
        <p:txBody>
          <a:bodyPr/>
          <a:lstStyle/>
          <a:p>
            <a:r>
              <a:rPr lang="zh-CN" altLang="en-US" dirty="0"/>
              <a:t>量化交易部署（集成</a:t>
            </a:r>
            <a:r>
              <a:rPr lang="en-US" altLang="zh-CN" dirty="0" err="1"/>
              <a:t>cloudwatch</a:t>
            </a:r>
            <a:r>
              <a:rPr lang="zh-CN" altLang="en-US" dirty="0"/>
              <a:t>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C403A-6638-6C14-77F9-AE6179C5752E}"/>
              </a:ext>
            </a:extLst>
          </p:cNvPr>
          <p:cNvSpPr txBox="1"/>
          <p:nvPr/>
        </p:nvSpPr>
        <p:spPr>
          <a:xfrm>
            <a:off x="8994530" y="5943600"/>
            <a:ext cx="1476879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2000" dirty="0" err="1">
                <a:solidFill>
                  <a:srgbClr val="000000"/>
                </a:solidFill>
                <a:cs typeface="Arial" panose="020B0604020202090204" pitchFamily="34" charset="0"/>
              </a:rPr>
              <a:t>LiuGang</a:t>
            </a:r>
            <a:endParaRPr lang="en-US" altLang="zh-CN" sz="20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cs typeface="Arial" panose="020B0604020202090204" pitchFamily="34" charset="0"/>
              </a:rPr>
              <a:t>2023-11-27</a:t>
            </a: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30731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-HA-1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0ACF2-4479-EE7B-A779-128A73995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285875"/>
            <a:ext cx="11576266" cy="4064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C2A43-698C-92E2-7F09-4FBCF4182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856" y="705016"/>
            <a:ext cx="8303594" cy="54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30731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-HA-2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E4187-79AE-9A6C-A6B3-4B164714A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772923"/>
            <a:ext cx="8991600" cy="2740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68BA8-D1D6-717D-FF0A-CBBE525FB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3745351"/>
            <a:ext cx="8991600" cy="2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01424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地址转换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285E0-4113-DE08-2C15-7536F8513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191603"/>
            <a:ext cx="9489458" cy="4474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48098-C251-374B-8FD9-13167038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5" y="1191603"/>
            <a:ext cx="10884164" cy="4474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50515-2BF8-2B61-9130-41D3C4B5B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60" y="633615"/>
            <a:ext cx="5755665" cy="5590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0C7639-11C3-886F-6062-B403F36A04F2}"/>
              </a:ext>
            </a:extLst>
          </p:cNvPr>
          <p:cNvSpPr txBox="1"/>
          <p:nvPr/>
        </p:nvSpPr>
        <p:spPr>
          <a:xfrm>
            <a:off x="597878" y="5894991"/>
            <a:ext cx="431400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两台防火墙地址转换单独配置，因为接口地址不一样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4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504016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地址绑定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C7639-11C3-886F-6062-B403F36A04F2}"/>
              </a:ext>
            </a:extLst>
          </p:cNvPr>
          <p:cNvSpPr txBox="1"/>
          <p:nvPr/>
        </p:nvSpPr>
        <p:spPr>
          <a:xfrm>
            <a:off x="737732" y="6334376"/>
            <a:ext cx="39453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两台防火墙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EC2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单独配置，因为接口地址不一样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622BB-1E4D-E138-6DBD-7FA04948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134325"/>
            <a:ext cx="11328470" cy="4035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5E9EA-3A2B-D398-6C8D-26AFDA827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45" y="687151"/>
            <a:ext cx="5191064" cy="52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4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504016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地址绑定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C7639-11C3-886F-6062-B403F36A04F2}"/>
              </a:ext>
            </a:extLst>
          </p:cNvPr>
          <p:cNvSpPr txBox="1"/>
          <p:nvPr/>
        </p:nvSpPr>
        <p:spPr>
          <a:xfrm>
            <a:off x="737732" y="6334376"/>
            <a:ext cx="39453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两台防火墙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EC2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单独配置，因为接口地址不一样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FC704-7407-35AD-26A5-88C892CC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171514"/>
            <a:ext cx="11086085" cy="4297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3EE77-9A7D-2A94-D304-A4D8A767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081" y="629038"/>
            <a:ext cx="5660987" cy="53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4916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实例创建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9BCE2-C52C-3495-8CCE-C6738E24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8" y="1332823"/>
            <a:ext cx="11449343" cy="39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592982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防火墙实例需要关闭源目的检测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D1BD7-2F37-C76A-C191-BF8A805C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4364"/>
            <a:ext cx="11183357" cy="3770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C8A3FC-7587-A51F-68A8-EB65C65BA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138750"/>
            <a:ext cx="5095875" cy="41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6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69176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IAM Role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299CB-66D0-8E96-ACB1-957A008B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80" y="1264501"/>
            <a:ext cx="8837320" cy="4164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C073C-864A-C39F-FE23-B004D6B18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62" y="1264501"/>
            <a:ext cx="9324975" cy="4162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6F6D92-075D-2318-11A0-0BF99637F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486" y="1264501"/>
            <a:ext cx="9762933" cy="4162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1054BF-F538-278F-4DC3-29DD3D7C9B5E}"/>
              </a:ext>
            </a:extLst>
          </p:cNvPr>
          <p:cNvSpPr txBox="1"/>
          <p:nvPr/>
        </p:nvSpPr>
        <p:spPr>
          <a:xfrm>
            <a:off x="483577" y="5775809"/>
            <a:ext cx="960230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创建一个防火墙切换的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Role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，绑定新创建的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policy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EC2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关联地址、指定地址、解除指定地址以及更换路由表的权限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9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74360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防火墙需要绑定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IAM Role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E230C-9817-A162-840E-48B2CCB71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8" y="996880"/>
            <a:ext cx="11113152" cy="341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2E1FFF-B71E-0760-D5EC-F9CCD9F7D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566" y="3052804"/>
            <a:ext cx="6953434" cy="31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08129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83C4C-FBB6-8F73-44D2-BBECBA61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78941"/>
            <a:ext cx="10544175" cy="4983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7074E2-15D4-94ED-8C1A-0B765131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1078941"/>
            <a:ext cx="9696450" cy="49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逻辑拓扑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B86F25-BBDA-CB31-072E-D67AD3C8410C}"/>
              </a:ext>
            </a:extLst>
          </p:cNvPr>
          <p:cNvGrpSpPr/>
          <p:nvPr/>
        </p:nvGrpSpPr>
        <p:grpSpPr>
          <a:xfrm>
            <a:off x="720970" y="439443"/>
            <a:ext cx="6646984" cy="5898587"/>
            <a:chOff x="1072662" y="379121"/>
            <a:chExt cx="6646984" cy="589858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91FBFDB-A0B2-D827-B3CA-090DE4313202}"/>
                </a:ext>
              </a:extLst>
            </p:cNvPr>
            <p:cNvGrpSpPr/>
            <p:nvPr/>
          </p:nvGrpSpPr>
          <p:grpSpPr>
            <a:xfrm>
              <a:off x="4315927" y="379121"/>
              <a:ext cx="2933254" cy="837034"/>
              <a:chOff x="5239119" y="343952"/>
              <a:chExt cx="2933254" cy="83703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B8D0FCF-E746-A370-BBF6-30451C1E96E7}"/>
                  </a:ext>
                </a:extLst>
              </p:cNvPr>
              <p:cNvGrpSpPr/>
              <p:nvPr/>
            </p:nvGrpSpPr>
            <p:grpSpPr>
              <a:xfrm>
                <a:off x="5239119" y="343952"/>
                <a:ext cx="2933254" cy="638326"/>
                <a:chOff x="4015899" y="500521"/>
                <a:chExt cx="2933254" cy="638326"/>
              </a:xfrm>
            </p:grpSpPr>
            <p:pic>
              <p:nvPicPr>
                <p:cNvPr id="46" name="Picture 70">
                  <a:extLst>
                    <a:ext uri="{FF2B5EF4-FFF2-40B4-BE49-F238E27FC236}">
                      <a16:creationId xmlns:a16="http://schemas.microsoft.com/office/drawing/2014/main" id="{FEA882AC-DF16-4648-5172-022B6262BF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015899" y="500521"/>
                  <a:ext cx="638326" cy="6383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" name="Picture 70">
                  <a:extLst>
                    <a:ext uri="{FF2B5EF4-FFF2-40B4-BE49-F238E27FC236}">
                      <a16:creationId xmlns:a16="http://schemas.microsoft.com/office/drawing/2014/main" id="{0D1521E8-D7F0-08DE-39A4-D4CCE0B62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862593" y="500521"/>
                  <a:ext cx="638326" cy="6383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" name="Picture 70">
                  <a:extLst>
                    <a:ext uri="{FF2B5EF4-FFF2-40B4-BE49-F238E27FC236}">
                      <a16:creationId xmlns:a16="http://schemas.microsoft.com/office/drawing/2014/main" id="{5A751F90-C066-FE37-D1B2-F6F67902F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310827" y="500521"/>
                  <a:ext cx="638326" cy="6383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EE0074F-5A13-D569-EF2E-29C026553FCB}"/>
                    </a:ext>
                  </a:extLst>
                </p:cNvPr>
                <p:cNvSpPr txBox="1"/>
                <p:nvPr/>
              </p:nvSpPr>
              <p:spPr>
                <a:xfrm>
                  <a:off x="5471959" y="525917"/>
                  <a:ext cx="902811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lang="en-US" sz="2800" dirty="0">
                      <a:solidFill>
                        <a:srgbClr val="000000"/>
                      </a:solidFill>
                      <a:cs typeface="Arial" panose="020B0604020202090204" pitchFamily="34" charset="0"/>
                    </a:rPr>
                    <a:t>……</a:t>
                  </a: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EA9728-346D-D29C-37D0-F955E7E3C581}"/>
                  </a:ext>
                </a:extLst>
              </p:cNvPr>
              <p:cNvSpPr txBox="1"/>
              <p:nvPr/>
            </p:nvSpPr>
            <p:spPr>
              <a:xfrm>
                <a:off x="6695179" y="934765"/>
                <a:ext cx="13532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0" i="0" strike="noStrike" dirty="0">
                    <a:solidFill>
                      <a:srgbClr val="0081E9"/>
                    </a:solidFill>
                    <a:effectLst/>
                    <a:latin typeface="arial" panose="020B0604020202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Quantitative Finance</a:t>
                </a:r>
                <a:endParaRPr lang="en-US" sz="1000" b="0" i="0" strike="noStrike" dirty="0">
                  <a:effectLst/>
                  <a:latin typeface="arial" panose="020B06040202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5BE9DCA-E4F0-21B1-046A-10710F8E3B0E}"/>
                </a:ext>
              </a:extLst>
            </p:cNvPr>
            <p:cNvGrpSpPr/>
            <p:nvPr/>
          </p:nvGrpSpPr>
          <p:grpSpPr>
            <a:xfrm>
              <a:off x="1072662" y="1739682"/>
              <a:ext cx="6646984" cy="4538026"/>
              <a:chOff x="1072662" y="1739682"/>
              <a:chExt cx="6646984" cy="45380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38F5C1C-C8E3-98C4-B191-7B63D46180D7}"/>
                  </a:ext>
                </a:extLst>
              </p:cNvPr>
              <p:cNvSpPr/>
              <p:nvPr/>
            </p:nvSpPr>
            <p:spPr bwMode="auto">
              <a:xfrm>
                <a:off x="2631537" y="2661041"/>
                <a:ext cx="1274921" cy="294314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5B9C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3CA5A33-3712-9967-18FD-25DAD6CBDE3F}"/>
                  </a:ext>
                </a:extLst>
              </p:cNvPr>
              <p:cNvSpPr/>
              <p:nvPr/>
            </p:nvSpPr>
            <p:spPr bwMode="auto">
              <a:xfrm>
                <a:off x="4865932" y="2661041"/>
                <a:ext cx="1171292" cy="2943145"/>
              </a:xfrm>
              <a:prstGeom prst="rect">
                <a:avLst/>
              </a:prstGeom>
              <a:solidFill>
                <a:srgbClr val="00B0F0">
                  <a:alpha val="20000"/>
                </a:srgbClr>
              </a:solidFill>
              <a:ln w="12700">
                <a:solidFill>
                  <a:srgbClr val="5B9C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文本框 62">
                <a:extLst>
                  <a:ext uri="{FF2B5EF4-FFF2-40B4-BE49-F238E27FC236}">
                    <a16:creationId xmlns:a16="http://schemas.microsoft.com/office/drawing/2014/main" id="{1F29EC8F-D441-C8D7-9CCD-1D18F7883626}"/>
                  </a:ext>
                </a:extLst>
              </p:cNvPr>
              <p:cNvSpPr txBox="1"/>
              <p:nvPr/>
            </p:nvSpPr>
            <p:spPr>
              <a:xfrm>
                <a:off x="3299221" y="5932447"/>
                <a:ext cx="2237980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6576">
                  <a:lnSpc>
                    <a:spcPct val="90000"/>
                  </a:lnSpc>
                  <a:spcBef>
                    <a:spcPts val="300"/>
                  </a:spcBef>
                </a:pPr>
                <a:r>
                  <a:rPr kumimoji="1" lang="zh-CN" altLang="en-US" sz="1200" b="1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Amazon Ember" panose="020B0603020204020204" pitchFamily="34" charset="0"/>
                  </a:rPr>
                  <a:t>量化交易南向流量安全防护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F2C3473-55B6-5944-C592-823528CF0BCF}"/>
                  </a:ext>
                </a:extLst>
              </p:cNvPr>
              <p:cNvGrpSpPr/>
              <p:nvPr/>
            </p:nvGrpSpPr>
            <p:grpSpPr>
              <a:xfrm>
                <a:off x="1072662" y="1739682"/>
                <a:ext cx="6646984" cy="4538026"/>
                <a:chOff x="2971800" y="1203351"/>
                <a:chExt cx="7007469" cy="4731457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F7AA821-1516-8149-CEE8-A8B067E09AA2}"/>
                    </a:ext>
                  </a:extLst>
                </p:cNvPr>
                <p:cNvSpPr/>
                <p:nvPr/>
              </p:nvSpPr>
              <p:spPr>
                <a:xfrm>
                  <a:off x="2971800" y="1203351"/>
                  <a:ext cx="7007469" cy="473145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1" tIns="91440"/>
                <a:lstStyle/>
                <a:p>
                  <a:pPr>
                    <a:defRPr/>
                  </a:pPr>
                  <a:endParaRPr lang="en-US" sz="12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57" name="Picture 356">
                  <a:extLst>
                    <a:ext uri="{FF2B5EF4-FFF2-40B4-BE49-F238E27FC236}">
                      <a16:creationId xmlns:a16="http://schemas.microsoft.com/office/drawing/2014/main" id="{17352781-B896-6194-9261-DBFA35D5B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80370" y="1221302"/>
                  <a:ext cx="817743" cy="368403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6">
                <a:extLst>
                  <a:ext uri="{FF2B5EF4-FFF2-40B4-BE49-F238E27FC236}">
                    <a16:creationId xmlns:a16="http://schemas.microsoft.com/office/drawing/2014/main" id="{53CEA9D7-3C47-A027-EB27-6295A9BC5026}"/>
                  </a:ext>
                </a:extLst>
              </p:cNvPr>
              <p:cNvSpPr/>
              <p:nvPr/>
            </p:nvSpPr>
            <p:spPr>
              <a:xfrm>
                <a:off x="1688883" y="2179359"/>
                <a:ext cx="5068996" cy="3640432"/>
              </a:xfrm>
              <a:prstGeom prst="rect">
                <a:avLst/>
              </a:prstGeom>
              <a:noFill/>
              <a:ln w="12700">
                <a:solidFill>
                  <a:srgbClr val="1E8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0" tIns="91440"/>
              <a:lstStyle/>
              <a:p>
                <a:pPr>
                  <a:defRPr/>
                </a:pPr>
                <a:r>
                  <a:rPr lang="en-US" altLang="zh-CN" sz="1200" dirty="0" err="1">
                    <a:ln w="0"/>
                    <a:solidFill>
                      <a:srgbClr val="1E8900"/>
                    </a:solidFill>
                    <a:ea typeface="微软雅黑" panose="020B0503020204020204" pitchFamily="34" charset="-122"/>
                    <a:cs typeface="Amazon Ember" panose="020B0603020204020204" pitchFamily="34" charset="0"/>
                  </a:rPr>
                  <a:t>Applicance</a:t>
                </a:r>
                <a:r>
                  <a:rPr lang="en-US" sz="1200" dirty="0">
                    <a:ln w="0"/>
                    <a:solidFill>
                      <a:srgbClr val="1E8900"/>
                    </a:solidFill>
                    <a:ea typeface="微软雅黑" panose="020B0503020204020204" pitchFamily="34" charset="-122"/>
                    <a:cs typeface="Amazon Ember" panose="020B0603020204020204" pitchFamily="34" charset="0"/>
                  </a:rPr>
                  <a:t> </a:t>
                </a:r>
                <a:r>
                  <a:rPr lang="en-US" altLang="zh-CN" sz="1200" dirty="0">
                    <a:ln w="0"/>
                    <a:solidFill>
                      <a:srgbClr val="1E8900"/>
                    </a:solidFill>
                    <a:ea typeface="微软雅黑" panose="020B0503020204020204" pitchFamily="34" charset="-122"/>
                    <a:cs typeface="Amazon Ember" panose="020B0603020204020204" pitchFamily="34" charset="0"/>
                  </a:rPr>
                  <a:t>VPC</a:t>
                </a:r>
                <a:endParaRPr lang="en-US" sz="1200" dirty="0">
                  <a:ln w="0"/>
                  <a:solidFill>
                    <a:srgbClr val="1E89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endParaRPr>
              </a:p>
            </p:txBody>
          </p:sp>
          <p:pic>
            <p:nvPicPr>
              <p:cNvPr id="17" name="Graphic 28">
                <a:extLst>
                  <a:ext uri="{FF2B5EF4-FFF2-40B4-BE49-F238E27FC236}">
                    <a16:creationId xmlns:a16="http://schemas.microsoft.com/office/drawing/2014/main" id="{D6C07154-004B-9804-E766-3712CDED35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882" y="2179358"/>
                <a:ext cx="423255" cy="463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" name="Graphic 23">
                <a:extLst>
                  <a:ext uri="{FF2B5EF4-FFF2-40B4-BE49-F238E27FC236}">
                    <a16:creationId xmlns:a16="http://schemas.microsoft.com/office/drawing/2014/main" id="{EA7DCC17-347D-D2BF-BF2B-9C598D23C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292" y="4949442"/>
                <a:ext cx="318174" cy="348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Graphic 23">
                <a:extLst>
                  <a:ext uri="{FF2B5EF4-FFF2-40B4-BE49-F238E27FC236}">
                    <a16:creationId xmlns:a16="http://schemas.microsoft.com/office/drawing/2014/main" id="{D7DA757C-42C0-6348-947A-60FECCB92B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9221" y="4949442"/>
                <a:ext cx="318174" cy="348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A31BE6A-8D1F-2545-648C-FEEFA4C64C06}"/>
                  </a:ext>
                </a:extLst>
              </p:cNvPr>
              <p:cNvGrpSpPr/>
              <p:nvPr/>
            </p:nvGrpSpPr>
            <p:grpSpPr>
              <a:xfrm>
                <a:off x="5451578" y="1960886"/>
                <a:ext cx="788176" cy="457200"/>
                <a:chOff x="8760483" y="1389176"/>
                <a:chExt cx="788176" cy="457200"/>
              </a:xfrm>
            </p:grpSpPr>
            <p:pic>
              <p:nvPicPr>
                <p:cNvPr id="42" name="Graphic 10">
                  <a:extLst>
                    <a:ext uri="{FF2B5EF4-FFF2-40B4-BE49-F238E27FC236}">
                      <a16:creationId xmlns:a16="http://schemas.microsoft.com/office/drawing/2014/main" id="{946562AD-C08F-5068-65F5-B39597DC14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91459" y="1389176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6AE481A-C560-A181-82FB-E3036A9AF1B2}"/>
                    </a:ext>
                  </a:extLst>
                </p:cNvPr>
                <p:cNvSpPr txBox="1"/>
                <p:nvPr/>
              </p:nvSpPr>
              <p:spPr>
                <a:xfrm>
                  <a:off x="8760483" y="1438490"/>
                  <a:ext cx="3898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hangingPunct="1"/>
                  <a:r>
                    <a:rPr lang="en-US" altLang="en-US" sz="8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IGW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A47FB0E-CA3A-3332-30D1-01C359A1383A}"/>
                  </a:ext>
                </a:extLst>
              </p:cNvPr>
              <p:cNvSpPr txBox="1"/>
              <p:nvPr/>
            </p:nvSpPr>
            <p:spPr>
              <a:xfrm>
                <a:off x="2591559" y="5407056"/>
                <a:ext cx="373820" cy="203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8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AZ1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681AD9-82FB-4255-3B05-98ADA0305FC1}"/>
                  </a:ext>
                </a:extLst>
              </p:cNvPr>
              <p:cNvSpPr txBox="1"/>
              <p:nvPr/>
            </p:nvSpPr>
            <p:spPr>
              <a:xfrm>
                <a:off x="5683393" y="5401053"/>
                <a:ext cx="373820" cy="203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8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AZ2</a:t>
                </a:r>
              </a:p>
            </p:txBody>
          </p:sp>
          <p:pic>
            <p:nvPicPr>
              <p:cNvPr id="5" name="Graphic 23">
                <a:extLst>
                  <a:ext uri="{FF2B5EF4-FFF2-40B4-BE49-F238E27FC236}">
                    <a16:creationId xmlns:a16="http://schemas.microsoft.com/office/drawing/2014/main" id="{B929ED57-FECF-1B7D-7651-0E33FEDB6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6200" y="4953841"/>
                <a:ext cx="318174" cy="348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Graphic 17">
                <a:extLst>
                  <a:ext uri="{FF2B5EF4-FFF2-40B4-BE49-F238E27FC236}">
                    <a16:creationId xmlns:a16="http://schemas.microsoft.com/office/drawing/2014/main" id="{E7D7FA79-DD4E-2A61-2CCB-75FBCF98B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007" y="4329115"/>
                <a:ext cx="403772" cy="403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文本框 44">
                <a:extLst>
                  <a:ext uri="{FF2B5EF4-FFF2-40B4-BE49-F238E27FC236}">
                    <a16:creationId xmlns:a16="http://schemas.microsoft.com/office/drawing/2014/main" id="{D55C6782-B95B-C613-A6A3-EEE69CC74129}"/>
                  </a:ext>
                </a:extLst>
              </p:cNvPr>
              <p:cNvSpPr txBox="1"/>
              <p:nvPr/>
            </p:nvSpPr>
            <p:spPr>
              <a:xfrm>
                <a:off x="3960042" y="4727292"/>
                <a:ext cx="8875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6576">
                  <a:lnSpc>
                    <a:spcPct val="90000"/>
                  </a:lnSpc>
                  <a:spcBef>
                    <a:spcPts val="300"/>
                  </a:spcBef>
                </a:pPr>
                <a:r>
                  <a:rPr kumimoji="1" lang="en-US" altLang="zh-CN" sz="1000" dirty="0" err="1">
                    <a:solidFill>
                      <a:srgbClr val="000000"/>
                    </a:solidFill>
                    <a:ea typeface="微软雅黑" panose="020B0503020204020204" pitchFamily="34" charset="-122"/>
                    <a:cs typeface="Amazon Ember" panose="020B0603020204020204" pitchFamily="34" charset="0"/>
                  </a:rPr>
                  <a:t>Cloudwatch</a:t>
                </a:r>
                <a:endParaRPr kumimoji="1" lang="zh-CN" altLang="en-US" sz="100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endParaRPr>
              </a:p>
            </p:txBody>
          </p:sp>
          <p:pic>
            <p:nvPicPr>
              <p:cNvPr id="15" name="Graphic 110">
                <a:extLst>
                  <a:ext uri="{FF2B5EF4-FFF2-40B4-BE49-F238E27FC236}">
                    <a16:creationId xmlns:a16="http://schemas.microsoft.com/office/drawing/2014/main" id="{D4A70A46-A40A-1B72-67B2-F9F9BF47C3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0773" y="3952932"/>
                <a:ext cx="318174" cy="31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文本框 44">
                <a:extLst>
                  <a:ext uri="{FF2B5EF4-FFF2-40B4-BE49-F238E27FC236}">
                    <a16:creationId xmlns:a16="http://schemas.microsoft.com/office/drawing/2014/main" id="{AFB0BD39-837A-C627-E2DF-63247B3A1777}"/>
                  </a:ext>
                </a:extLst>
              </p:cNvPr>
              <p:cNvSpPr txBox="1"/>
              <p:nvPr/>
            </p:nvSpPr>
            <p:spPr>
              <a:xfrm>
                <a:off x="2955027" y="4299381"/>
                <a:ext cx="123157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6576">
                  <a:lnSpc>
                    <a:spcPct val="90000"/>
                  </a:lnSpc>
                  <a:spcBef>
                    <a:spcPts val="300"/>
                  </a:spcBef>
                </a:pPr>
                <a:r>
                  <a:rPr kumimoji="1" lang="en-US" altLang="zh-CN" sz="100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Amazon Ember" panose="020B0603020204020204" pitchFamily="34" charset="0"/>
                  </a:rPr>
                  <a:t>Cloud watch agent</a:t>
                </a:r>
                <a:endParaRPr kumimoji="1" lang="zh-CN" altLang="en-US" sz="100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77A2362-4F5D-7BC5-5256-0E05493E77C4}"/>
                  </a:ext>
                </a:extLst>
              </p:cNvPr>
              <p:cNvCxnSpPr>
                <a:stCxn id="353" idx="7"/>
                <a:endCxn id="15" idx="0"/>
              </p:cNvCxnSpPr>
              <p:nvPr/>
            </p:nvCxnSpPr>
            <p:spPr>
              <a:xfrm>
                <a:off x="3273881" y="3706583"/>
                <a:ext cx="275979" cy="246349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48B8744-D143-6DC7-2DC1-B907A8E4292D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 flipH="1">
                <a:off x="3549860" y="3706583"/>
                <a:ext cx="1987341" cy="246349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CE66328-CE1B-890D-2BAC-C91DE152A613}"/>
                  </a:ext>
                </a:extLst>
              </p:cNvPr>
              <p:cNvGrpSpPr/>
              <p:nvPr/>
            </p:nvGrpSpPr>
            <p:grpSpPr>
              <a:xfrm>
                <a:off x="2813145" y="2773193"/>
                <a:ext cx="3244607" cy="1078684"/>
                <a:chOff x="3736337" y="2738024"/>
                <a:chExt cx="3244607" cy="107868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F339DCA-9D64-CD26-5B12-2E17F709D0CF}"/>
                    </a:ext>
                  </a:extLst>
                </p:cNvPr>
                <p:cNvGrpSpPr/>
                <p:nvPr/>
              </p:nvGrpSpPr>
              <p:grpSpPr>
                <a:xfrm>
                  <a:off x="3736337" y="2824580"/>
                  <a:ext cx="3146100" cy="992128"/>
                  <a:chOff x="5072768" y="2803443"/>
                  <a:chExt cx="3146100" cy="992128"/>
                </a:xfrm>
              </p:grpSpPr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4F8331EB-3A9B-40E5-7A7D-3BDD1549818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72768" y="2803443"/>
                    <a:ext cx="3146100" cy="992128"/>
                  </a:xfrm>
                  <a:prstGeom prst="ellipse">
                    <a:avLst/>
                  </a:prstGeom>
                  <a:solidFill>
                    <a:srgbClr val="92D05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400" dirty="0" err="1"/>
                  </a:p>
                </p:txBody>
              </p:sp>
              <p:sp>
                <p:nvSpPr>
                  <p:cNvPr id="19" name="文本框 44">
                    <a:extLst>
                      <a:ext uri="{FF2B5EF4-FFF2-40B4-BE49-F238E27FC236}">
                        <a16:creationId xmlns:a16="http://schemas.microsoft.com/office/drawing/2014/main" id="{4B02166A-A6AB-0682-2D2F-D1DECADD02B6}"/>
                      </a:ext>
                    </a:extLst>
                  </p:cNvPr>
                  <p:cNvSpPr txBox="1"/>
                  <p:nvPr/>
                </p:nvSpPr>
                <p:spPr>
                  <a:xfrm>
                    <a:off x="6260117" y="3121149"/>
                    <a:ext cx="734028" cy="4078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456576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kumimoji="1" lang="en-US" altLang="zh-CN" sz="1000" dirty="0">
                        <a:solidFill>
                          <a:srgbClr val="000000"/>
                        </a:solidFill>
                        <a:ea typeface="微软雅黑" panose="020B0503020204020204" pitchFamily="34" charset="-122"/>
                        <a:cs typeface="Amazon Ember" panose="020B0603020204020204" pitchFamily="34" charset="0"/>
                      </a:rPr>
                      <a:t>FortiGate</a:t>
                    </a:r>
                  </a:p>
                  <a:p>
                    <a:pPr defTabSz="456576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kumimoji="1" lang="en-US" altLang="zh-CN" sz="1000" dirty="0">
                        <a:solidFill>
                          <a:srgbClr val="000000"/>
                        </a:solidFill>
                        <a:ea typeface="微软雅黑" panose="020B0503020204020204" pitchFamily="34" charset="-122"/>
                        <a:cs typeface="Amazon Ember" panose="020B0603020204020204" pitchFamily="34" charset="0"/>
                      </a:rPr>
                      <a:t>      HA </a:t>
                    </a:r>
                    <a:endParaRPr kumimoji="1" lang="zh-CN" altLang="en-US" sz="1000" dirty="0">
                      <a:solidFill>
                        <a:srgbClr val="000000"/>
                      </a:solidFill>
                      <a:ea typeface="微软雅黑" panose="020B0503020204020204" pitchFamily="34" charset="-122"/>
                      <a:cs typeface="Amazon Ember" panose="020B0603020204020204" pitchFamily="34" charset="0"/>
                    </a:endParaRPr>
                  </a:p>
                </p:txBody>
              </p:sp>
              <p:pic>
                <p:nvPicPr>
                  <p:cNvPr id="6" name="Picture 273">
                    <a:extLst>
                      <a:ext uri="{FF2B5EF4-FFF2-40B4-BE49-F238E27FC236}">
                        <a16:creationId xmlns:a16="http://schemas.microsoft.com/office/drawing/2014/main" id="{01A423F5-9ED3-80EF-1BEB-8A3C4C498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5215425" y="2948766"/>
                    <a:ext cx="640095" cy="6400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" name="Picture 273">
                    <a:extLst>
                      <a:ext uri="{FF2B5EF4-FFF2-40B4-BE49-F238E27FC236}">
                        <a16:creationId xmlns:a16="http://schemas.microsoft.com/office/drawing/2014/main" id="{46FDA50B-55F3-F2CB-3171-FD1C30141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7408935" y="2953786"/>
                    <a:ext cx="640095" cy="6400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906EDF1A-B75E-334C-567E-A0B901A7F0DC}"/>
                    </a:ext>
                  </a:extLst>
                </p:cNvPr>
                <p:cNvGrpSpPr/>
                <p:nvPr/>
              </p:nvGrpSpPr>
              <p:grpSpPr>
                <a:xfrm rot="16200000">
                  <a:off x="4007520" y="2679342"/>
                  <a:ext cx="412421" cy="554437"/>
                  <a:chOff x="10532844" y="3349869"/>
                  <a:chExt cx="412421" cy="607598"/>
                </a:xfrm>
              </p:grpSpPr>
              <p:pic>
                <p:nvPicPr>
                  <p:cNvPr id="63" name="Graphic 42">
                    <a:extLst>
                      <a:ext uri="{FF2B5EF4-FFF2-40B4-BE49-F238E27FC236}">
                        <a16:creationId xmlns:a16="http://schemas.microsoft.com/office/drawing/2014/main" id="{AEA8334B-016F-D4CC-F8D4-7BF6EB7DDE5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26287" y="3449445"/>
                    <a:ext cx="225537" cy="165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65" name="Graphic 42">
                    <a:extLst>
                      <a:ext uri="{FF2B5EF4-FFF2-40B4-BE49-F238E27FC236}">
                        <a16:creationId xmlns:a16="http://schemas.microsoft.com/office/drawing/2014/main" id="{48073F37-2F90-CD5C-B7E9-C4514FEF6A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26287" y="3791848"/>
                    <a:ext cx="225537" cy="165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66" name="Graphic 42">
                    <a:extLst>
                      <a:ext uri="{FF2B5EF4-FFF2-40B4-BE49-F238E27FC236}">
                        <a16:creationId xmlns:a16="http://schemas.microsoft.com/office/drawing/2014/main" id="{F946BE29-85AC-6F61-F8A0-036C461D19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26287" y="3349869"/>
                    <a:ext cx="225537" cy="165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498547B-B366-0F08-A16C-29A1ED178A2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32844" y="3565881"/>
                    <a:ext cx="412421" cy="297517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lang="en-US" sz="1600" dirty="0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44E63A9-031B-F49C-F75F-E70367D0E2E6}"/>
                    </a:ext>
                  </a:extLst>
                </p:cNvPr>
                <p:cNvGrpSpPr/>
                <p:nvPr/>
              </p:nvGrpSpPr>
              <p:grpSpPr>
                <a:xfrm rot="16200000">
                  <a:off x="6178779" y="2667016"/>
                  <a:ext cx="412421" cy="554437"/>
                  <a:chOff x="10532844" y="3349869"/>
                  <a:chExt cx="412421" cy="607598"/>
                </a:xfrm>
              </p:grpSpPr>
              <p:pic>
                <p:nvPicPr>
                  <p:cNvPr id="78" name="Graphic 42">
                    <a:extLst>
                      <a:ext uri="{FF2B5EF4-FFF2-40B4-BE49-F238E27FC236}">
                        <a16:creationId xmlns:a16="http://schemas.microsoft.com/office/drawing/2014/main" id="{98A6F9C7-EACC-2B57-B68F-137B192ABF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26287" y="3449445"/>
                    <a:ext cx="225537" cy="165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9" name="Graphic 42">
                    <a:extLst>
                      <a:ext uri="{FF2B5EF4-FFF2-40B4-BE49-F238E27FC236}">
                        <a16:creationId xmlns:a16="http://schemas.microsoft.com/office/drawing/2014/main" id="{FF2AEE72-29EA-80C0-40EE-5CBDD7B617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26287" y="3791848"/>
                    <a:ext cx="225537" cy="165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0" name="Graphic 42">
                    <a:extLst>
                      <a:ext uri="{FF2B5EF4-FFF2-40B4-BE49-F238E27FC236}">
                        <a16:creationId xmlns:a16="http://schemas.microsoft.com/office/drawing/2014/main" id="{907E74C8-81E7-95FD-9831-204404DBB3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26287" y="3349869"/>
                    <a:ext cx="225537" cy="165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ECD0EE18-5D66-4D1D-8C18-FA83B69E9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532844" y="3565881"/>
                    <a:ext cx="412421" cy="297517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lang="en-US" sz="1600" dirty="0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…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7B89A750-FBC8-5A7F-0C64-77F5BC83149E}"/>
                    </a:ext>
                  </a:extLst>
                </p:cNvPr>
                <p:cNvSpPr txBox="1"/>
                <p:nvPr/>
              </p:nvSpPr>
              <p:spPr>
                <a:xfrm>
                  <a:off x="4458560" y="2848484"/>
                  <a:ext cx="38985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lang="en-US" altLang="zh-CN" sz="1000" dirty="0">
                      <a:solidFill>
                        <a:srgbClr val="000000"/>
                      </a:solidFill>
                      <a:cs typeface="Arial" panose="020B0604020202090204" pitchFamily="34" charset="0"/>
                    </a:rPr>
                    <a:t>EIP</a:t>
                  </a:r>
                  <a:endPara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ACB5C02-80E3-5F28-075F-4452FCEAF077}"/>
                    </a:ext>
                  </a:extLst>
                </p:cNvPr>
                <p:cNvSpPr txBox="1"/>
                <p:nvPr/>
              </p:nvSpPr>
              <p:spPr>
                <a:xfrm>
                  <a:off x="6562240" y="2826170"/>
                  <a:ext cx="41870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lang="en-US" altLang="zh-CN" sz="1000" dirty="0">
                      <a:solidFill>
                        <a:srgbClr val="000000"/>
                      </a:solidFill>
                      <a:cs typeface="Arial" panose="020B0604020202090204" pitchFamily="34" charset="0"/>
                    </a:rPr>
                    <a:t>EIP’</a:t>
                  </a:r>
                  <a:endPara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endParaRPr>
                </a:p>
              </p:txBody>
            </p:sp>
          </p:grp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6A6C6D8-E281-0B2C-7A98-9193AD6AE09D}"/>
              </a:ext>
            </a:extLst>
          </p:cNvPr>
          <p:cNvSpPr txBox="1"/>
          <p:nvPr/>
        </p:nvSpPr>
        <p:spPr>
          <a:xfrm>
            <a:off x="7508291" y="2600760"/>
            <a:ext cx="4664959" cy="355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需求：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量化交易对延迟异常敏感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(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小于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50 µs)</a:t>
            </a: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       2.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交易只有南向请求（严格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对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地址绑定）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	  3.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日志需要保存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180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天，倾向于用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AWS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产品维护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架构：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防火墙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部署（实例使用需要大量网卡绑 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	   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对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绑定满足交易所白名单需求）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          2.FGT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需要集成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实现日志转存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          3.cloudwatch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Lambda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自动转发至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降低用户成本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Graphic 10">
            <a:extLst>
              <a:ext uri="{FF2B5EF4-FFF2-40B4-BE49-F238E27FC236}">
                <a16:creationId xmlns:a16="http://schemas.microsoft.com/office/drawing/2014/main" id="{602519CF-884E-CD43-F053-8EAFE706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54" y="3354422"/>
            <a:ext cx="410313" cy="41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31">
            <a:extLst>
              <a:ext uri="{FF2B5EF4-FFF2-40B4-BE49-F238E27FC236}">
                <a16:creationId xmlns:a16="http://schemas.microsoft.com/office/drawing/2014/main" id="{323753C9-B697-398F-7DCD-02D8D511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662" y="42044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4">
            <a:extLst>
              <a:ext uri="{FF2B5EF4-FFF2-40B4-BE49-F238E27FC236}">
                <a16:creationId xmlns:a16="http://schemas.microsoft.com/office/drawing/2014/main" id="{5A96CF5C-172C-370B-EBCE-9D22EEC3901B}"/>
              </a:ext>
            </a:extLst>
          </p:cNvPr>
          <p:cNvSpPr txBox="1"/>
          <p:nvPr/>
        </p:nvSpPr>
        <p:spPr>
          <a:xfrm>
            <a:off x="5919549" y="4661612"/>
            <a:ext cx="410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S3</a:t>
            </a:r>
            <a:endParaRPr kumimoji="1" lang="zh-CN" altLang="en-US" sz="1000" dirty="0">
              <a:solidFill>
                <a:srgbClr val="0000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12" name="文本框 44">
            <a:extLst>
              <a:ext uri="{FF2B5EF4-FFF2-40B4-BE49-F238E27FC236}">
                <a16:creationId xmlns:a16="http://schemas.microsoft.com/office/drawing/2014/main" id="{A34FFEB7-EB8E-F4A7-7C85-FEC975F8DD6E}"/>
              </a:ext>
            </a:extLst>
          </p:cNvPr>
          <p:cNvSpPr txBox="1"/>
          <p:nvPr/>
        </p:nvSpPr>
        <p:spPr>
          <a:xfrm>
            <a:off x="5807729" y="3809497"/>
            <a:ext cx="639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Lambda</a:t>
            </a:r>
            <a:endParaRPr kumimoji="1" lang="zh-CN" altLang="en-US" sz="1000" dirty="0">
              <a:solidFill>
                <a:srgbClr val="0000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0107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91FEE-446F-EECA-2F5E-481BC498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309097"/>
            <a:ext cx="9091336" cy="4214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391BC-55AF-1E8E-88F8-D4753ECDD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072" y="1334012"/>
            <a:ext cx="9746727" cy="41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0107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5DC06-D9BD-D05B-BE9A-E36E63B6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98416"/>
            <a:ext cx="10062886" cy="4902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EF02D-0E91-1B9A-58A6-206D7DF41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070" y="914809"/>
            <a:ext cx="9299708" cy="488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1040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IAM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EA15A-DBBE-98DA-5615-855A85FF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8" y="1031426"/>
            <a:ext cx="8871272" cy="4795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2E4E9-1799-B7A7-2BAF-DBFF3F977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675" y="1031426"/>
            <a:ext cx="9886950" cy="4795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149355-806E-F8A7-B70E-A2A4E185817A}"/>
              </a:ext>
            </a:extLst>
          </p:cNvPr>
          <p:cNvSpPr txBox="1"/>
          <p:nvPr/>
        </p:nvSpPr>
        <p:spPr>
          <a:xfrm>
            <a:off x="482278" y="6013938"/>
            <a:ext cx="462498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role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cloudwatchagentServer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policy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4884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62BFE-1128-0BD7-8E44-D013A4C9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73994"/>
            <a:ext cx="10029825" cy="4916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8B181-2F78-2388-84AE-81F043ED5DF1}"/>
              </a:ext>
            </a:extLst>
          </p:cNvPr>
          <p:cNvSpPr txBox="1"/>
          <p:nvPr/>
        </p:nvSpPr>
        <p:spPr>
          <a:xfrm>
            <a:off x="316523" y="5984006"/>
            <a:ext cx="232467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log groups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9B5CF-32B0-C211-A388-860CD031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379" y="873994"/>
            <a:ext cx="7487017" cy="4916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8DA69-5C8D-0C42-B76C-7FDD6097D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3" y="868535"/>
            <a:ext cx="11092138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55835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EC2-Cloudwatch agent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3968A-05BB-0564-7125-5DE50185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45" y="861114"/>
            <a:ext cx="8120479" cy="4995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CE17F1-4C9A-A233-10BF-28EECB10D871}"/>
              </a:ext>
            </a:extLst>
          </p:cNvPr>
          <p:cNvSpPr txBox="1"/>
          <p:nvPr/>
        </p:nvSpPr>
        <p:spPr>
          <a:xfrm>
            <a:off x="683069" y="5918823"/>
            <a:ext cx="5009705" cy="574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6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yum update -y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6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yum install -y amazon-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cloudwatch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-agent</a:t>
            </a:r>
            <a:endParaRPr lang="en-US" sz="16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8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55835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EC2-Cloudwatch agent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E17F1-4C9A-A233-10BF-28EECB10D871}"/>
              </a:ext>
            </a:extLst>
          </p:cNvPr>
          <p:cNvSpPr txBox="1"/>
          <p:nvPr/>
        </p:nvSpPr>
        <p:spPr>
          <a:xfrm>
            <a:off x="386039" y="5525045"/>
            <a:ext cx="11921369" cy="94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vi /opt/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/amazon-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cloudwatch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-agent/bin/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（创建 </a:t>
            </a:r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配置文件）</a:t>
            </a:r>
            <a:endParaRPr lang="en-US" sz="1400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export AWS_REGION=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XXXXX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（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运行下列命令加载配置并运行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CloudWatch Agent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sz="1400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/opt/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/amazon-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cloudwatch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-agent/bin/amazon-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cloudwatch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-agent-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ctl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-a fetch-config -m ec2 -c file:/opt/aws/amazon-cloudwatch-agent/bin/config.json -s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57345-45E5-D751-6B32-4060D728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60518"/>
            <a:ext cx="6848970" cy="4543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CA61A-0CBE-44DD-44F8-EA51B3B73142}"/>
              </a:ext>
            </a:extLst>
          </p:cNvPr>
          <p:cNvSpPr txBox="1"/>
          <p:nvPr/>
        </p:nvSpPr>
        <p:spPr>
          <a:xfrm>
            <a:off x="7541780" y="262066"/>
            <a:ext cx="41736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"agent": {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metrics_collection_interval</a:t>
            </a:r>
            <a:r>
              <a:rPr lang="en-US" sz="1600" dirty="0"/>
              <a:t>": 60,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run_as_user</a:t>
            </a:r>
            <a:r>
              <a:rPr lang="en-US" sz="1600" dirty="0"/>
              <a:t>": "</a:t>
            </a:r>
            <a:r>
              <a:rPr lang="en-US" sz="1600" dirty="0" err="1"/>
              <a:t>cwagent</a:t>
            </a:r>
            <a:r>
              <a:rPr lang="en-US" sz="1600" dirty="0"/>
              <a:t>"</a:t>
            </a:r>
          </a:p>
          <a:p>
            <a:r>
              <a:rPr lang="en-US" sz="1600" dirty="0"/>
              <a:t>  },</a:t>
            </a:r>
          </a:p>
          <a:p>
            <a:r>
              <a:rPr lang="en-US" sz="1600" dirty="0"/>
              <a:t>  "logs": {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logs_collected</a:t>
            </a:r>
            <a:r>
              <a:rPr lang="en-US" sz="1600" dirty="0"/>
              <a:t>": {</a:t>
            </a:r>
          </a:p>
          <a:p>
            <a:r>
              <a:rPr lang="en-US" sz="1600" dirty="0"/>
              <a:t>      "files": {</a:t>
            </a:r>
          </a:p>
          <a:p>
            <a:r>
              <a:rPr lang="en-US" sz="1600" dirty="0"/>
              <a:t>        "</a:t>
            </a:r>
            <a:r>
              <a:rPr lang="en-US" sz="1600" dirty="0" err="1"/>
              <a:t>collect_list</a:t>
            </a:r>
            <a:r>
              <a:rPr lang="en-US" sz="1600" dirty="0"/>
              <a:t>": [</a:t>
            </a:r>
          </a:p>
          <a:p>
            <a:r>
              <a:rPr lang="en-US" sz="1600" dirty="0"/>
              <a:t>          {</a:t>
            </a:r>
          </a:p>
          <a:p>
            <a:r>
              <a:rPr lang="en-US" sz="1600" dirty="0"/>
              <a:t>            "</a:t>
            </a:r>
            <a:r>
              <a:rPr lang="en-US" sz="1600" dirty="0" err="1"/>
              <a:t>file_path</a:t>
            </a:r>
            <a:r>
              <a:rPr lang="en-US" sz="1600" dirty="0"/>
              <a:t>": "/opt/</a:t>
            </a:r>
            <a:r>
              <a:rPr lang="en-US" sz="1600" dirty="0" err="1"/>
              <a:t>aws</a:t>
            </a:r>
            <a:r>
              <a:rPr lang="en-US" sz="1600" dirty="0"/>
              <a:t>/amazon-</a:t>
            </a:r>
            <a:r>
              <a:rPr lang="en-US" sz="1600" dirty="0" err="1"/>
              <a:t>cloudwatch</a:t>
            </a:r>
            <a:r>
              <a:rPr lang="en-US" sz="1600" dirty="0"/>
              <a:t>-agent/logs/test.log",</a:t>
            </a:r>
          </a:p>
          <a:p>
            <a:r>
              <a:rPr lang="en-US" sz="1600" dirty="0"/>
              <a:t>            "</a:t>
            </a:r>
            <a:r>
              <a:rPr lang="en-US" sz="1600" dirty="0" err="1"/>
              <a:t>log_group_name</a:t>
            </a:r>
            <a:r>
              <a:rPr lang="en-US" sz="1600" dirty="0"/>
              <a:t>": "my-loggroup1",</a:t>
            </a:r>
          </a:p>
          <a:p>
            <a:r>
              <a:rPr lang="en-US" sz="1600" dirty="0"/>
              <a:t>            "</a:t>
            </a:r>
            <a:r>
              <a:rPr lang="en-US" sz="1600" dirty="0" err="1"/>
              <a:t>log_stream_name</a:t>
            </a:r>
            <a:r>
              <a:rPr lang="en-US" sz="1600" dirty="0"/>
              <a:t>": "my-logstream1"</a:t>
            </a:r>
          </a:p>
          <a:p>
            <a:r>
              <a:rPr lang="en-US" sz="1600" dirty="0"/>
              <a:t>          }</a:t>
            </a:r>
          </a:p>
          <a:p>
            <a:r>
              <a:rPr lang="en-US" sz="1600" dirty="0"/>
              <a:t>        ]</a:t>
            </a:r>
          </a:p>
          <a:p>
            <a:r>
              <a:rPr lang="en-US" sz="1600" dirty="0"/>
              <a:t>      }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  }  </a:t>
            </a:r>
          </a:p>
          <a:p>
            <a:r>
              <a:rPr lang="en-US" sz="1600" dirty="0"/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C2F484-60D9-4B50-D2C4-016672640948}"/>
              </a:ext>
            </a:extLst>
          </p:cNvPr>
          <p:cNvCxnSpPr/>
          <p:nvPr/>
        </p:nvCxnSpPr>
        <p:spPr>
          <a:xfrm>
            <a:off x="8890503" y="4065006"/>
            <a:ext cx="941560" cy="688063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4375E3-BFA1-AE1B-AA68-0C42B89CC69A}"/>
              </a:ext>
            </a:extLst>
          </p:cNvPr>
          <p:cNvSpPr txBox="1"/>
          <p:nvPr/>
        </p:nvSpPr>
        <p:spPr>
          <a:xfrm>
            <a:off x="10076507" y="4744016"/>
            <a:ext cx="185499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config.json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文件内容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3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55835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EC2-Cloudwatch agent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E17F1-4C9A-A233-10BF-28EECB10D871}"/>
              </a:ext>
            </a:extLst>
          </p:cNvPr>
          <p:cNvSpPr txBox="1"/>
          <p:nvPr/>
        </p:nvSpPr>
        <p:spPr>
          <a:xfrm>
            <a:off x="386038" y="3186779"/>
            <a:ext cx="1192136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/opt/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/amazon-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cloudwatch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-agent/bin/amazon-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cloudwatch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-agent-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ctl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-a status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（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检查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CloudWatch Agent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状态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39065-380B-8969-E132-1ACD2647B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8" y="1255084"/>
            <a:ext cx="11813199" cy="17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56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60226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EC2-rsyslog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E17F1-4C9A-A233-10BF-28EECB10D871}"/>
              </a:ext>
            </a:extLst>
          </p:cNvPr>
          <p:cNvSpPr txBox="1"/>
          <p:nvPr/>
        </p:nvSpPr>
        <p:spPr>
          <a:xfrm>
            <a:off x="270631" y="4100124"/>
            <a:ext cx="11921369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yum update -y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yum install -y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rsyslog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service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rsyslog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F0846-843D-BC52-0702-78A7F046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102100"/>
            <a:ext cx="11087923" cy="21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6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60226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EC2-rsyslog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ECD57-84A2-0B54-339D-125990E7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52805"/>
            <a:ext cx="5922016" cy="5152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AAF937-E22C-D346-DF2B-A2D6B3715193}"/>
              </a:ext>
            </a:extLst>
          </p:cNvPr>
          <p:cNvSpPr txBox="1"/>
          <p:nvPr/>
        </p:nvSpPr>
        <p:spPr>
          <a:xfrm>
            <a:off x="386040" y="6160642"/>
            <a:ext cx="592201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vi</a:t>
            </a:r>
            <a:r>
              <a:rPr lang="zh-CN" altLang="en-US" sz="1400" dirty="0">
                <a:solidFill>
                  <a:srgbClr val="333333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/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etc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/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rsyslog.conf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 (</a:t>
            </a:r>
            <a:r>
              <a:rPr lang="zh-CN" altLang="en-US" sz="1400" dirty="0">
                <a:solidFill>
                  <a:srgbClr val="333333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修改配置文件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)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0D3D5-47AB-6D79-A799-2E2B3C3352B5}"/>
              </a:ext>
            </a:extLst>
          </p:cNvPr>
          <p:cNvSpPr txBox="1"/>
          <p:nvPr/>
        </p:nvSpPr>
        <p:spPr>
          <a:xfrm>
            <a:off x="6413592" y="1048188"/>
            <a:ext cx="58314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#### RULES ####</a:t>
            </a:r>
          </a:p>
          <a:p>
            <a:endParaRPr lang="en-US" dirty="0"/>
          </a:p>
          <a:p>
            <a:r>
              <a:rPr lang="en-US" dirty="0"/>
              <a:t># Define the template for </a:t>
            </a:r>
            <a:r>
              <a:rPr lang="en-US" dirty="0" err="1"/>
              <a:t>RemoteLogs</a:t>
            </a:r>
            <a:endParaRPr lang="en-US" dirty="0"/>
          </a:p>
          <a:p>
            <a:r>
              <a:rPr lang="en-US" dirty="0"/>
              <a:t>$template </a:t>
            </a:r>
            <a:r>
              <a:rPr lang="en-US" dirty="0" err="1"/>
              <a:t>RemoteLogs</a:t>
            </a:r>
            <a:r>
              <a:rPr lang="en-US" dirty="0"/>
              <a:t>,"/opt/</a:t>
            </a:r>
            <a:r>
              <a:rPr lang="en-US" dirty="0" err="1"/>
              <a:t>aws</a:t>
            </a:r>
            <a:r>
              <a:rPr lang="en-US" dirty="0"/>
              <a:t>/amazon-</a:t>
            </a:r>
            <a:r>
              <a:rPr lang="en-US" dirty="0" err="1"/>
              <a:t>cloudwatch</a:t>
            </a:r>
            <a:r>
              <a:rPr lang="en-US" dirty="0"/>
              <a:t>-agent/logs/test.log"</a:t>
            </a:r>
          </a:p>
          <a:p>
            <a:endParaRPr lang="en-US" dirty="0"/>
          </a:p>
          <a:p>
            <a:r>
              <a:rPr lang="en-US" dirty="0"/>
              <a:t># Use property-based configuration to set file owner for the specific log</a:t>
            </a:r>
          </a:p>
          <a:p>
            <a:r>
              <a:rPr lang="en-US" dirty="0"/>
              <a:t>if $</a:t>
            </a:r>
            <a:r>
              <a:rPr lang="en-US" dirty="0" err="1"/>
              <a:t>fromhost-ip</a:t>
            </a:r>
            <a:r>
              <a:rPr lang="en-US" dirty="0"/>
              <a:t> != '127.0.0.1' then {</a:t>
            </a:r>
          </a:p>
          <a:p>
            <a:r>
              <a:rPr lang="en-US" dirty="0"/>
              <a:t>    action(type="</a:t>
            </a:r>
            <a:r>
              <a:rPr lang="en-US" dirty="0" err="1"/>
              <a:t>omfile</a:t>
            </a:r>
            <a:r>
              <a:rPr lang="en-US" dirty="0"/>
              <a:t>" </a:t>
            </a:r>
            <a:r>
              <a:rPr lang="en-US" dirty="0" err="1"/>
              <a:t>DynaFile</a:t>
            </a:r>
            <a:r>
              <a:rPr lang="en-US" dirty="0"/>
              <a:t>="</a:t>
            </a:r>
            <a:r>
              <a:rPr lang="en-US" dirty="0" err="1"/>
              <a:t>RemoteLogs</a:t>
            </a:r>
            <a:r>
              <a:rPr lang="en-US" dirty="0"/>
              <a:t>" </a:t>
            </a:r>
            <a:r>
              <a:rPr lang="en-US" dirty="0" err="1"/>
              <a:t>fileOwner</a:t>
            </a:r>
            <a:r>
              <a:rPr lang="en-US" dirty="0"/>
              <a:t>="</a:t>
            </a:r>
            <a:r>
              <a:rPr lang="en-US" dirty="0" err="1"/>
              <a:t>cwagent</a:t>
            </a:r>
            <a:r>
              <a:rPr lang="en-US" dirty="0"/>
              <a:t>" </a:t>
            </a:r>
            <a:r>
              <a:rPr lang="en-US" dirty="0" err="1"/>
              <a:t>fileGroup</a:t>
            </a:r>
            <a:r>
              <a:rPr lang="en-US" dirty="0"/>
              <a:t>="</a:t>
            </a:r>
            <a:r>
              <a:rPr lang="en-US" dirty="0" err="1"/>
              <a:t>cwagent</a:t>
            </a:r>
            <a:r>
              <a:rPr lang="en-US" dirty="0"/>
              <a:t>" </a:t>
            </a:r>
            <a:r>
              <a:rPr lang="en-US" dirty="0" err="1"/>
              <a:t>fileCreateMode</a:t>
            </a:r>
            <a:r>
              <a:rPr lang="en-US" dirty="0"/>
              <a:t>="0640")</a:t>
            </a:r>
          </a:p>
          <a:p>
            <a:r>
              <a:rPr lang="en-US" dirty="0"/>
              <a:t>    stop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94C51D-4D6C-9ADD-5B36-CBA288940A86}"/>
              </a:ext>
            </a:extLst>
          </p:cNvPr>
          <p:cNvCxnSpPr/>
          <p:nvPr/>
        </p:nvCxnSpPr>
        <p:spPr>
          <a:xfrm>
            <a:off x="8431823" y="4835769"/>
            <a:ext cx="677008" cy="641839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2524CC-1F96-0703-8059-9F3B4A47B42B}"/>
              </a:ext>
            </a:extLst>
          </p:cNvPr>
          <p:cNvSpPr txBox="1"/>
          <p:nvPr/>
        </p:nvSpPr>
        <p:spPr>
          <a:xfrm>
            <a:off x="9187962" y="5477608"/>
            <a:ext cx="9028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新增规则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7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60226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EC2-rsyslog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C5D5B-A836-7AEC-CE5B-751EFA7B031B}"/>
              </a:ext>
            </a:extLst>
          </p:cNvPr>
          <p:cNvSpPr txBox="1"/>
          <p:nvPr/>
        </p:nvSpPr>
        <p:spPr>
          <a:xfrm>
            <a:off x="386039" y="4506206"/>
            <a:ext cx="9654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sudo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systemctl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restart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rsyslog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service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rsyslog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status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（检查日志服务）</a:t>
            </a:r>
            <a:endParaRPr lang="en-US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netstat 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tuln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| grep 514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logger -n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x.x.x.x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-P 514 “Test message to remote server“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（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模拟产生日志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221BD-EE75-21D5-8C70-7E700A13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181811"/>
            <a:ext cx="10389694" cy="28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84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46761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南向流量安全检测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753263-04F5-EB0F-116D-E2AF768841A4}"/>
              </a:ext>
            </a:extLst>
          </p:cNvPr>
          <p:cNvGrpSpPr/>
          <p:nvPr/>
        </p:nvGrpSpPr>
        <p:grpSpPr>
          <a:xfrm>
            <a:off x="954183" y="479706"/>
            <a:ext cx="6646984" cy="5898587"/>
            <a:chOff x="1995854" y="343952"/>
            <a:chExt cx="6646984" cy="589858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8F5C1C-C8E3-98C4-B191-7B63D46180D7}"/>
                </a:ext>
              </a:extLst>
            </p:cNvPr>
            <p:cNvSpPr/>
            <p:nvPr/>
          </p:nvSpPr>
          <p:spPr bwMode="auto">
            <a:xfrm>
              <a:off x="3554729" y="2625872"/>
              <a:ext cx="1274921" cy="2943145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rgbClr val="5B9C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3CA5A33-3712-9967-18FD-25DAD6CBDE3F}"/>
                </a:ext>
              </a:extLst>
            </p:cNvPr>
            <p:cNvSpPr/>
            <p:nvPr/>
          </p:nvSpPr>
          <p:spPr bwMode="auto">
            <a:xfrm>
              <a:off x="5789124" y="2625872"/>
              <a:ext cx="1171292" cy="2943145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 w="12700">
              <a:solidFill>
                <a:srgbClr val="5B9C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文本框 62">
              <a:extLst>
                <a:ext uri="{FF2B5EF4-FFF2-40B4-BE49-F238E27FC236}">
                  <a16:creationId xmlns:a16="http://schemas.microsoft.com/office/drawing/2014/main" id="{1F29EC8F-D441-C8D7-9CCD-1D18F7883626}"/>
                </a:ext>
              </a:extLst>
            </p:cNvPr>
            <p:cNvSpPr txBox="1"/>
            <p:nvPr/>
          </p:nvSpPr>
          <p:spPr>
            <a:xfrm>
              <a:off x="4222413" y="5897278"/>
              <a:ext cx="223798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zh-CN" altLang="en-US" sz="1200" b="1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量化交易南向流量安全防护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F2C3473-55B6-5944-C592-823528CF0BCF}"/>
                </a:ext>
              </a:extLst>
            </p:cNvPr>
            <p:cNvGrpSpPr/>
            <p:nvPr/>
          </p:nvGrpSpPr>
          <p:grpSpPr>
            <a:xfrm>
              <a:off x="1995854" y="1704513"/>
              <a:ext cx="6646984" cy="4538026"/>
              <a:chOff x="2971800" y="1203351"/>
              <a:chExt cx="7007469" cy="4731457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F7AA821-1516-8149-CEE8-A8B067E09AA2}"/>
                  </a:ext>
                </a:extLst>
              </p:cNvPr>
              <p:cNvSpPr/>
              <p:nvPr/>
            </p:nvSpPr>
            <p:spPr>
              <a:xfrm>
                <a:off x="2971800" y="1203351"/>
                <a:ext cx="7007469" cy="473145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1" tIns="91440"/>
              <a:lstStyle/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7" name="Picture 356">
                <a:extLst>
                  <a:ext uri="{FF2B5EF4-FFF2-40B4-BE49-F238E27FC236}">
                    <a16:creationId xmlns:a16="http://schemas.microsoft.com/office/drawing/2014/main" id="{17352781-B896-6194-9261-DBFA35D5B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0370" y="1221302"/>
                <a:ext cx="817743" cy="368403"/>
              </a:xfrm>
              <a:prstGeom prst="rect">
                <a:avLst/>
              </a:prstGeom>
            </p:spPr>
          </p:pic>
        </p:grp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53CEA9D7-3C47-A027-EB27-6295A9BC5026}"/>
                </a:ext>
              </a:extLst>
            </p:cNvPr>
            <p:cNvSpPr/>
            <p:nvPr/>
          </p:nvSpPr>
          <p:spPr>
            <a:xfrm>
              <a:off x="2612075" y="2144190"/>
              <a:ext cx="5068996" cy="3640432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>
                <a:defRPr/>
              </a:pPr>
              <a:r>
                <a:rPr lang="en-US" altLang="zh-CN" sz="1200" dirty="0" err="1">
                  <a:ln w="0"/>
                  <a:solidFill>
                    <a:srgbClr val="1E89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Applicance</a:t>
              </a:r>
              <a:r>
                <a:rPr lang="en-US" sz="1200" dirty="0">
                  <a:ln w="0"/>
                  <a:solidFill>
                    <a:srgbClr val="1E89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 </a:t>
              </a:r>
              <a:r>
                <a:rPr lang="en-US" altLang="zh-CN" sz="1200" dirty="0">
                  <a:ln w="0"/>
                  <a:solidFill>
                    <a:srgbClr val="1E89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VPC</a:t>
              </a:r>
              <a:endPara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7" name="Graphic 28">
              <a:extLst>
                <a:ext uri="{FF2B5EF4-FFF2-40B4-BE49-F238E27FC236}">
                  <a16:creationId xmlns:a16="http://schemas.microsoft.com/office/drawing/2014/main" id="{D6C07154-004B-9804-E766-3712CDED3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2074" y="2144189"/>
              <a:ext cx="423255" cy="463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Graphic 23">
              <a:extLst>
                <a:ext uri="{FF2B5EF4-FFF2-40B4-BE49-F238E27FC236}">
                  <a16:creationId xmlns:a16="http://schemas.microsoft.com/office/drawing/2014/main" id="{EA7DCC17-347D-D2BF-BF2B-9C598D23C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9484" y="4914273"/>
              <a:ext cx="318174" cy="34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Graphic 23">
              <a:extLst>
                <a:ext uri="{FF2B5EF4-FFF2-40B4-BE49-F238E27FC236}">
                  <a16:creationId xmlns:a16="http://schemas.microsoft.com/office/drawing/2014/main" id="{D7DA757C-42C0-6348-947A-60FECCB92B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413" y="4914273"/>
              <a:ext cx="318174" cy="34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A31BE6A-8D1F-2545-648C-FEEFA4C64C06}"/>
                </a:ext>
              </a:extLst>
            </p:cNvPr>
            <p:cNvGrpSpPr/>
            <p:nvPr/>
          </p:nvGrpSpPr>
          <p:grpSpPr>
            <a:xfrm>
              <a:off x="6374770" y="1925717"/>
              <a:ext cx="788176" cy="457200"/>
              <a:chOff x="8760483" y="1389176"/>
              <a:chExt cx="788176" cy="457200"/>
            </a:xfrm>
          </p:grpSpPr>
          <p:pic>
            <p:nvPicPr>
              <p:cNvPr id="42" name="Graphic 10">
                <a:extLst>
                  <a:ext uri="{FF2B5EF4-FFF2-40B4-BE49-F238E27FC236}">
                    <a16:creationId xmlns:a16="http://schemas.microsoft.com/office/drawing/2014/main" id="{946562AD-C08F-5068-65F5-B39597DC1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1459" y="1389176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AE481A-C560-A181-82FB-E3036A9AF1B2}"/>
                  </a:ext>
                </a:extLst>
              </p:cNvPr>
              <p:cNvSpPr txBox="1"/>
              <p:nvPr/>
            </p:nvSpPr>
            <p:spPr>
              <a:xfrm>
                <a:off x="8760483" y="1438490"/>
                <a:ext cx="38985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hangingPunct="1"/>
                <a:r>
                  <a:rPr lang="en-US" altLang="en-US" sz="8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IGW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47FB0E-CA3A-3332-30D1-01C359A1383A}"/>
                </a:ext>
              </a:extLst>
            </p:cNvPr>
            <p:cNvSpPr txBox="1"/>
            <p:nvPr/>
          </p:nvSpPr>
          <p:spPr>
            <a:xfrm>
              <a:off x="3514751" y="5371887"/>
              <a:ext cx="373820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AZ1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681AD9-82FB-4255-3B05-98ADA0305FC1}"/>
                </a:ext>
              </a:extLst>
            </p:cNvPr>
            <p:cNvSpPr txBox="1"/>
            <p:nvPr/>
          </p:nvSpPr>
          <p:spPr>
            <a:xfrm>
              <a:off x="6606585" y="5365884"/>
              <a:ext cx="373820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AZ2</a:t>
              </a:r>
            </a:p>
          </p:txBody>
        </p:sp>
        <p:pic>
          <p:nvPicPr>
            <p:cNvPr id="5" name="Graphic 23">
              <a:extLst>
                <a:ext uri="{FF2B5EF4-FFF2-40B4-BE49-F238E27FC236}">
                  <a16:creationId xmlns:a16="http://schemas.microsoft.com/office/drawing/2014/main" id="{B929ED57-FECF-1B7D-7651-0E33FEDB6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392" y="4918672"/>
              <a:ext cx="318174" cy="34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Graphic 17">
              <a:extLst>
                <a:ext uri="{FF2B5EF4-FFF2-40B4-BE49-F238E27FC236}">
                  <a16:creationId xmlns:a16="http://schemas.microsoft.com/office/drawing/2014/main" id="{E7D7FA79-DD4E-2A61-2CCB-75FBCF98B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199" y="4293946"/>
              <a:ext cx="403772" cy="403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文本框 44">
              <a:extLst>
                <a:ext uri="{FF2B5EF4-FFF2-40B4-BE49-F238E27FC236}">
                  <a16:creationId xmlns:a16="http://schemas.microsoft.com/office/drawing/2014/main" id="{D55C6782-B95B-C613-A6A3-EEE69CC74129}"/>
                </a:ext>
              </a:extLst>
            </p:cNvPr>
            <p:cNvSpPr txBox="1"/>
            <p:nvPr/>
          </p:nvSpPr>
          <p:spPr>
            <a:xfrm>
              <a:off x="4883234" y="4692123"/>
              <a:ext cx="8875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1000" dirty="0" err="1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Cloudwatch</a:t>
              </a:r>
              <a:endParaRPr kumimoji="1" lang="zh-CN" altLang="en-US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5" name="Graphic 110">
              <a:extLst>
                <a:ext uri="{FF2B5EF4-FFF2-40B4-BE49-F238E27FC236}">
                  <a16:creationId xmlns:a16="http://schemas.microsoft.com/office/drawing/2014/main" id="{D4A70A46-A40A-1B72-67B2-F9F9BF47C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965" y="3917763"/>
              <a:ext cx="318174" cy="31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文本框 44">
              <a:extLst>
                <a:ext uri="{FF2B5EF4-FFF2-40B4-BE49-F238E27FC236}">
                  <a16:creationId xmlns:a16="http://schemas.microsoft.com/office/drawing/2014/main" id="{AFB0BD39-837A-C627-E2DF-63247B3A1777}"/>
                </a:ext>
              </a:extLst>
            </p:cNvPr>
            <p:cNvSpPr txBox="1"/>
            <p:nvPr/>
          </p:nvSpPr>
          <p:spPr>
            <a:xfrm>
              <a:off x="3878219" y="4264212"/>
              <a:ext cx="12315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100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Cloud watch agent</a:t>
              </a:r>
              <a:endParaRPr kumimoji="1" lang="zh-CN" altLang="en-US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77A2362-4F5D-7BC5-5256-0E05493E77C4}"/>
                </a:ext>
              </a:extLst>
            </p:cNvPr>
            <p:cNvCxnSpPr>
              <a:stCxn id="353" idx="7"/>
              <a:endCxn id="15" idx="0"/>
            </p:cNvCxnSpPr>
            <p:nvPr/>
          </p:nvCxnSpPr>
          <p:spPr>
            <a:xfrm>
              <a:off x="4197073" y="3671414"/>
              <a:ext cx="275979" cy="24634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48B8744-D143-6DC7-2DC1-B907A8E4292D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4473052" y="3671414"/>
              <a:ext cx="1987341" cy="24634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5C4ECCF-78EF-7F64-22B3-AC1B722F367D}"/>
                </a:ext>
              </a:extLst>
            </p:cNvPr>
            <p:cNvSpPr/>
            <p:nvPr/>
          </p:nvSpPr>
          <p:spPr>
            <a:xfrm>
              <a:off x="4132385" y="967154"/>
              <a:ext cx="2889626" cy="3938954"/>
            </a:xfrm>
            <a:custGeom>
              <a:avLst/>
              <a:gdLst>
                <a:gd name="connsiteX0" fmla="*/ 17031 w 3082504"/>
                <a:gd name="connsiteY0" fmla="*/ 3956538 h 3956538"/>
                <a:gd name="connsiteX1" fmla="*/ 210462 w 3082504"/>
                <a:gd name="connsiteY1" fmla="*/ 2540977 h 3956538"/>
                <a:gd name="connsiteX2" fmla="*/ 1502931 w 3082504"/>
                <a:gd name="connsiteY2" fmla="*/ 1573823 h 3956538"/>
                <a:gd name="connsiteX3" fmla="*/ 3041585 w 3082504"/>
                <a:gd name="connsiteY3" fmla="*/ 1397977 h 3956538"/>
                <a:gd name="connsiteX4" fmla="*/ 2487670 w 3082504"/>
                <a:gd name="connsiteY4" fmla="*/ 0 h 395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2504" h="3956538">
                  <a:moveTo>
                    <a:pt x="17031" y="3956538"/>
                  </a:moveTo>
                  <a:cubicBezTo>
                    <a:pt x="-10079" y="3447317"/>
                    <a:pt x="-37188" y="2938096"/>
                    <a:pt x="210462" y="2540977"/>
                  </a:cubicBezTo>
                  <a:cubicBezTo>
                    <a:pt x="458112" y="2143858"/>
                    <a:pt x="1031077" y="1764323"/>
                    <a:pt x="1502931" y="1573823"/>
                  </a:cubicBezTo>
                  <a:cubicBezTo>
                    <a:pt x="1974785" y="1383323"/>
                    <a:pt x="2877462" y="1660281"/>
                    <a:pt x="3041585" y="1397977"/>
                  </a:cubicBezTo>
                  <a:cubicBezTo>
                    <a:pt x="3205708" y="1135673"/>
                    <a:pt x="2846689" y="567836"/>
                    <a:pt x="2487670" y="0"/>
                  </a:cubicBezTo>
                </a:path>
              </a:pathLst>
            </a:custGeom>
            <a:noFill/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BD6E6A-D770-009E-98B0-CEFD980969F7}"/>
                </a:ext>
              </a:extLst>
            </p:cNvPr>
            <p:cNvSpPr/>
            <p:nvPr/>
          </p:nvSpPr>
          <p:spPr>
            <a:xfrm>
              <a:off x="4232880" y="975946"/>
              <a:ext cx="2767550" cy="3938954"/>
            </a:xfrm>
            <a:custGeom>
              <a:avLst/>
              <a:gdLst>
                <a:gd name="connsiteX0" fmla="*/ 2194297 w 2767550"/>
                <a:gd name="connsiteY0" fmla="*/ 3938954 h 3938954"/>
                <a:gd name="connsiteX1" fmla="*/ 2036035 w 2767550"/>
                <a:gd name="connsiteY1" fmla="*/ 2963008 h 3938954"/>
                <a:gd name="connsiteX2" fmla="*/ 5012 w 2767550"/>
                <a:gd name="connsiteY2" fmla="*/ 2558562 h 3938954"/>
                <a:gd name="connsiteX3" fmla="*/ 2704251 w 2767550"/>
                <a:gd name="connsiteY3" fmla="*/ 1389185 h 3938954"/>
                <a:gd name="connsiteX4" fmla="*/ 1649174 w 2767550"/>
                <a:gd name="connsiteY4" fmla="*/ 0 h 393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50" h="3938954">
                  <a:moveTo>
                    <a:pt x="2194297" y="3938954"/>
                  </a:moveTo>
                  <a:cubicBezTo>
                    <a:pt x="2297606" y="3566013"/>
                    <a:pt x="2400916" y="3193073"/>
                    <a:pt x="2036035" y="2963008"/>
                  </a:cubicBezTo>
                  <a:cubicBezTo>
                    <a:pt x="1671154" y="2732943"/>
                    <a:pt x="-106357" y="2820866"/>
                    <a:pt x="5012" y="2558562"/>
                  </a:cubicBezTo>
                  <a:cubicBezTo>
                    <a:pt x="116381" y="2296258"/>
                    <a:pt x="2430224" y="1815612"/>
                    <a:pt x="2704251" y="1389185"/>
                  </a:cubicBezTo>
                  <a:cubicBezTo>
                    <a:pt x="2978278" y="962758"/>
                    <a:pt x="2313726" y="481379"/>
                    <a:pt x="1649174" y="0"/>
                  </a:cubicBezTo>
                </a:path>
              </a:pathLst>
            </a:custGeom>
            <a:noFill/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06A7A1-8F38-8F27-2E2B-7FE4F0ABFFCD}"/>
                </a:ext>
              </a:extLst>
            </p:cNvPr>
            <p:cNvGrpSpPr/>
            <p:nvPr/>
          </p:nvGrpSpPr>
          <p:grpSpPr>
            <a:xfrm>
              <a:off x="5239119" y="343952"/>
              <a:ext cx="2933254" cy="856799"/>
              <a:chOff x="5239119" y="343952"/>
              <a:chExt cx="2933254" cy="85679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B8D0FCF-E746-A370-BBF6-30451C1E96E7}"/>
                  </a:ext>
                </a:extLst>
              </p:cNvPr>
              <p:cNvGrpSpPr/>
              <p:nvPr/>
            </p:nvGrpSpPr>
            <p:grpSpPr>
              <a:xfrm>
                <a:off x="5239119" y="343952"/>
                <a:ext cx="2933254" cy="638326"/>
                <a:chOff x="4015899" y="500521"/>
                <a:chExt cx="2933254" cy="638326"/>
              </a:xfrm>
            </p:grpSpPr>
            <p:pic>
              <p:nvPicPr>
                <p:cNvPr id="46" name="Picture 70">
                  <a:extLst>
                    <a:ext uri="{FF2B5EF4-FFF2-40B4-BE49-F238E27FC236}">
                      <a16:creationId xmlns:a16="http://schemas.microsoft.com/office/drawing/2014/main" id="{FEA882AC-DF16-4648-5172-022B6262BF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015899" y="500521"/>
                  <a:ext cx="638326" cy="6383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" name="Picture 70">
                  <a:extLst>
                    <a:ext uri="{FF2B5EF4-FFF2-40B4-BE49-F238E27FC236}">
                      <a16:creationId xmlns:a16="http://schemas.microsoft.com/office/drawing/2014/main" id="{0D1521E8-D7F0-08DE-39A4-D4CCE0B62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862593" y="500521"/>
                  <a:ext cx="638326" cy="6383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" name="Picture 70">
                  <a:extLst>
                    <a:ext uri="{FF2B5EF4-FFF2-40B4-BE49-F238E27FC236}">
                      <a16:creationId xmlns:a16="http://schemas.microsoft.com/office/drawing/2014/main" id="{5A751F90-C066-FE37-D1B2-F6F67902F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310827" y="500521"/>
                  <a:ext cx="638326" cy="6383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EE0074F-5A13-D569-EF2E-29C026553FCB}"/>
                    </a:ext>
                  </a:extLst>
                </p:cNvPr>
                <p:cNvSpPr txBox="1"/>
                <p:nvPr/>
              </p:nvSpPr>
              <p:spPr>
                <a:xfrm>
                  <a:off x="5471959" y="525917"/>
                  <a:ext cx="902811" cy="480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lang="en-US" sz="2800" dirty="0">
                      <a:solidFill>
                        <a:srgbClr val="000000"/>
                      </a:solidFill>
                      <a:cs typeface="Arial" panose="020B0604020202090204" pitchFamily="34" charset="0"/>
                    </a:rPr>
                    <a:t>……</a:t>
                  </a:r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A5FC9-C4E7-53F9-A2AD-6FCA11A00857}"/>
                  </a:ext>
                </a:extLst>
              </p:cNvPr>
              <p:cNvSpPr txBox="1"/>
              <p:nvPr/>
            </p:nvSpPr>
            <p:spPr>
              <a:xfrm>
                <a:off x="6793495" y="954530"/>
                <a:ext cx="13532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0" i="0" strike="noStrike" dirty="0">
                    <a:solidFill>
                      <a:srgbClr val="0081E9"/>
                    </a:solidFill>
                    <a:effectLst/>
                    <a:latin typeface="arial" panose="020B0604020202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Quantitative Finance</a:t>
                </a:r>
                <a:endParaRPr lang="en-US" sz="1000" b="0" i="0" strike="noStrike" dirty="0">
                  <a:effectLst/>
                  <a:latin typeface="arial" panose="020B0604020202020204" pitchFamily="34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FE6617-6D88-EAE4-2227-DD699EE252D3}"/>
                </a:ext>
              </a:extLst>
            </p:cNvPr>
            <p:cNvGrpSpPr/>
            <p:nvPr/>
          </p:nvGrpSpPr>
          <p:grpSpPr>
            <a:xfrm>
              <a:off x="3736337" y="2738024"/>
              <a:ext cx="3244607" cy="1078684"/>
              <a:chOff x="3736337" y="2738024"/>
              <a:chExt cx="3244607" cy="107868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F339DCA-9D64-CD26-5B12-2E17F709D0CF}"/>
                  </a:ext>
                </a:extLst>
              </p:cNvPr>
              <p:cNvGrpSpPr/>
              <p:nvPr/>
            </p:nvGrpSpPr>
            <p:grpSpPr>
              <a:xfrm>
                <a:off x="3736337" y="2824580"/>
                <a:ext cx="3146100" cy="992128"/>
                <a:chOff x="5072768" y="2803443"/>
                <a:chExt cx="3146100" cy="992128"/>
              </a:xfrm>
            </p:grpSpPr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4F8331EB-3A9B-40E5-7A7D-3BDD15498186}"/>
                    </a:ext>
                  </a:extLst>
                </p:cNvPr>
                <p:cNvSpPr/>
                <p:nvPr/>
              </p:nvSpPr>
              <p:spPr>
                <a:xfrm rot="10800000">
                  <a:off x="5072768" y="2803443"/>
                  <a:ext cx="3146100" cy="992128"/>
                </a:xfrm>
                <a:prstGeom prst="ellipse">
                  <a:avLst/>
                </a:prstGeom>
                <a:solidFill>
                  <a:srgbClr val="92D050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sp>
              <p:nvSpPr>
                <p:cNvPr id="19" name="文本框 44">
                  <a:extLst>
                    <a:ext uri="{FF2B5EF4-FFF2-40B4-BE49-F238E27FC236}">
                      <a16:creationId xmlns:a16="http://schemas.microsoft.com/office/drawing/2014/main" id="{4B02166A-A6AB-0682-2D2F-D1DECADD02B6}"/>
                    </a:ext>
                  </a:extLst>
                </p:cNvPr>
                <p:cNvSpPr txBox="1"/>
                <p:nvPr/>
              </p:nvSpPr>
              <p:spPr>
                <a:xfrm>
                  <a:off x="6260117" y="3121149"/>
                  <a:ext cx="734028" cy="407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6576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1000" dirty="0">
                      <a:solidFill>
                        <a:srgbClr val="000000"/>
                      </a:solidFill>
                      <a:ea typeface="微软雅黑" panose="020B0503020204020204" pitchFamily="34" charset="-122"/>
                      <a:cs typeface="Amazon Ember" panose="020B0603020204020204" pitchFamily="34" charset="0"/>
                    </a:rPr>
                    <a:t>FortiGate</a:t>
                  </a:r>
                </a:p>
                <a:p>
                  <a:pPr defTabSz="456576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1000" dirty="0">
                      <a:solidFill>
                        <a:srgbClr val="000000"/>
                      </a:solidFill>
                      <a:ea typeface="微软雅黑" panose="020B0503020204020204" pitchFamily="34" charset="-122"/>
                      <a:cs typeface="Amazon Ember" panose="020B0603020204020204" pitchFamily="34" charset="0"/>
                    </a:rPr>
                    <a:t>      HA </a:t>
                  </a:r>
                  <a:endParaRPr kumimoji="1" lang="zh-CN" altLang="en-US" sz="100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Amazon Ember" panose="020B0603020204020204" pitchFamily="34" charset="0"/>
                  </a:endParaRPr>
                </a:p>
              </p:txBody>
            </p:sp>
            <p:pic>
              <p:nvPicPr>
                <p:cNvPr id="6" name="Picture 273">
                  <a:extLst>
                    <a:ext uri="{FF2B5EF4-FFF2-40B4-BE49-F238E27FC236}">
                      <a16:creationId xmlns:a16="http://schemas.microsoft.com/office/drawing/2014/main" id="{01A423F5-9ED3-80EF-1BEB-8A3C4C498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215425" y="2948766"/>
                  <a:ext cx="640095" cy="6400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" name="Picture 273">
                  <a:extLst>
                    <a:ext uri="{FF2B5EF4-FFF2-40B4-BE49-F238E27FC236}">
                      <a16:creationId xmlns:a16="http://schemas.microsoft.com/office/drawing/2014/main" id="{46FDA50B-55F3-F2CB-3171-FD1C301413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408935" y="2953786"/>
                  <a:ext cx="640095" cy="6400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D7EA4A0-D66A-732C-D3B4-48A35947A9F9}"/>
                  </a:ext>
                </a:extLst>
              </p:cNvPr>
              <p:cNvGrpSpPr/>
              <p:nvPr/>
            </p:nvGrpSpPr>
            <p:grpSpPr>
              <a:xfrm rot="16200000">
                <a:off x="4007520" y="2679342"/>
                <a:ext cx="412421" cy="554437"/>
                <a:chOff x="10532844" y="3349869"/>
                <a:chExt cx="412421" cy="607598"/>
              </a:xfrm>
            </p:grpSpPr>
            <p:pic>
              <p:nvPicPr>
                <p:cNvPr id="12" name="Graphic 42">
                  <a:extLst>
                    <a:ext uri="{FF2B5EF4-FFF2-40B4-BE49-F238E27FC236}">
                      <a16:creationId xmlns:a16="http://schemas.microsoft.com/office/drawing/2014/main" id="{7C4CCAB6-795C-8E4C-14DF-994DFC3EDD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26287" y="3449445"/>
                  <a:ext cx="225537" cy="165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Graphic 42">
                  <a:extLst>
                    <a:ext uri="{FF2B5EF4-FFF2-40B4-BE49-F238E27FC236}">
                      <a16:creationId xmlns:a16="http://schemas.microsoft.com/office/drawing/2014/main" id="{DC6F7C06-E04D-BDE0-EEB5-BD298A2B0C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26287" y="3791848"/>
                  <a:ext cx="225537" cy="165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Graphic 42">
                  <a:extLst>
                    <a:ext uri="{FF2B5EF4-FFF2-40B4-BE49-F238E27FC236}">
                      <a16:creationId xmlns:a16="http://schemas.microsoft.com/office/drawing/2014/main" id="{5A9B5716-4012-63B3-4428-E6C4EF7E2B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26287" y="3349869"/>
                  <a:ext cx="225537" cy="165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F5062C-2AAD-C41B-4879-A64000FB736E}"/>
                    </a:ext>
                  </a:extLst>
                </p:cNvPr>
                <p:cNvSpPr txBox="1"/>
                <p:nvPr/>
              </p:nvSpPr>
              <p:spPr>
                <a:xfrm>
                  <a:off x="10532844" y="3565881"/>
                  <a:ext cx="412421" cy="29751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lang="en-US" sz="1600" dirty="0">
                      <a:solidFill>
                        <a:srgbClr val="000000"/>
                      </a:solidFill>
                      <a:cs typeface="Arial" panose="020B0604020202090204" pitchFamily="34" charset="0"/>
                    </a:rPr>
                    <a:t>…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3009CB-2E89-B29E-099B-6FFBF53FC2BF}"/>
                  </a:ext>
                </a:extLst>
              </p:cNvPr>
              <p:cNvSpPr txBox="1"/>
              <p:nvPr/>
            </p:nvSpPr>
            <p:spPr>
              <a:xfrm>
                <a:off x="4458560" y="2848484"/>
                <a:ext cx="3898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EIP</a:t>
                </a:r>
                <a:endParaRPr lang="en-US" sz="10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0149A66-0F32-0034-7520-0BE78581F4DE}"/>
                  </a:ext>
                </a:extLst>
              </p:cNvPr>
              <p:cNvGrpSpPr/>
              <p:nvPr/>
            </p:nvGrpSpPr>
            <p:grpSpPr>
              <a:xfrm rot="16200000">
                <a:off x="6178779" y="2667016"/>
                <a:ext cx="412421" cy="554437"/>
                <a:chOff x="10532844" y="3349869"/>
                <a:chExt cx="412421" cy="607598"/>
              </a:xfrm>
            </p:grpSpPr>
            <p:pic>
              <p:nvPicPr>
                <p:cNvPr id="24" name="Graphic 42">
                  <a:extLst>
                    <a:ext uri="{FF2B5EF4-FFF2-40B4-BE49-F238E27FC236}">
                      <a16:creationId xmlns:a16="http://schemas.microsoft.com/office/drawing/2014/main" id="{EDF49CDD-7A87-7B3D-DA51-6D79D583F1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26287" y="3449445"/>
                  <a:ext cx="225537" cy="165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Graphic 42">
                  <a:extLst>
                    <a:ext uri="{FF2B5EF4-FFF2-40B4-BE49-F238E27FC236}">
                      <a16:creationId xmlns:a16="http://schemas.microsoft.com/office/drawing/2014/main" id="{F6E6E2A6-52BE-4A5D-E902-7AD9A36219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26287" y="3791848"/>
                  <a:ext cx="225537" cy="165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Graphic 42">
                  <a:extLst>
                    <a:ext uri="{FF2B5EF4-FFF2-40B4-BE49-F238E27FC236}">
                      <a16:creationId xmlns:a16="http://schemas.microsoft.com/office/drawing/2014/main" id="{D7BE4A6E-3E5A-6E12-FAEB-4D0E5605A5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26287" y="3349869"/>
                  <a:ext cx="225537" cy="165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964E90-5640-E6EA-F93D-FA68350D2608}"/>
                    </a:ext>
                  </a:extLst>
                </p:cNvPr>
                <p:cNvSpPr txBox="1"/>
                <p:nvPr/>
              </p:nvSpPr>
              <p:spPr>
                <a:xfrm>
                  <a:off x="10532844" y="3565881"/>
                  <a:ext cx="412421" cy="29751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lang="en-US" sz="1600" dirty="0">
                      <a:solidFill>
                        <a:srgbClr val="000000"/>
                      </a:solidFill>
                      <a:cs typeface="Arial" panose="020B0604020202090204" pitchFamily="34" charset="0"/>
                    </a:rPr>
                    <a:t>…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EB6E02-9BE8-9CB7-5487-60AF4F5A1CBB}"/>
                  </a:ext>
                </a:extLst>
              </p:cNvPr>
              <p:cNvSpPr txBox="1"/>
              <p:nvPr/>
            </p:nvSpPr>
            <p:spPr>
              <a:xfrm>
                <a:off x="6562240" y="2826170"/>
                <a:ext cx="41870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EIP’</a:t>
                </a:r>
                <a:endParaRPr lang="en-US" sz="10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3EA9014-7750-7115-987B-560B9A8E9C63}"/>
              </a:ext>
            </a:extLst>
          </p:cNvPr>
          <p:cNvSpPr txBox="1"/>
          <p:nvPr/>
        </p:nvSpPr>
        <p:spPr>
          <a:xfrm>
            <a:off x="7676589" y="2218507"/>
            <a:ext cx="4471096" cy="2181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1.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访问交易所的流量通过防火墙进行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源地址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映射出访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;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AV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防护）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2.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当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切换后，流量自动切换到备机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3.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防火墙日志通过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cloud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wantch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agent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将日志统一归档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上设置保存时间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180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天）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4.cloudwatch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Lambda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自动转发至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降低用户成本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4" name="Graphic 10">
            <a:extLst>
              <a:ext uri="{FF2B5EF4-FFF2-40B4-BE49-F238E27FC236}">
                <a16:creationId xmlns:a16="http://schemas.microsoft.com/office/drawing/2014/main" id="{225E5CE0-0A6D-6DCE-B71C-9FA8F72F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618" y="3628372"/>
            <a:ext cx="410313" cy="41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31">
            <a:extLst>
              <a:ext uri="{FF2B5EF4-FFF2-40B4-BE49-F238E27FC236}">
                <a16:creationId xmlns:a16="http://schemas.microsoft.com/office/drawing/2014/main" id="{97548B48-9AA2-E349-219A-9E82BFE1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26" y="44783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本框 44">
            <a:extLst>
              <a:ext uri="{FF2B5EF4-FFF2-40B4-BE49-F238E27FC236}">
                <a16:creationId xmlns:a16="http://schemas.microsoft.com/office/drawing/2014/main" id="{BCA8AB10-CA0C-A29E-067D-C8D2B21B4FA5}"/>
              </a:ext>
            </a:extLst>
          </p:cNvPr>
          <p:cNvSpPr txBox="1"/>
          <p:nvPr/>
        </p:nvSpPr>
        <p:spPr>
          <a:xfrm>
            <a:off x="6079213" y="4935562"/>
            <a:ext cx="410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S3</a:t>
            </a:r>
            <a:endParaRPr kumimoji="1" lang="zh-CN" altLang="en-US" sz="1000" dirty="0">
              <a:solidFill>
                <a:srgbClr val="0000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7" name="文本框 44">
            <a:extLst>
              <a:ext uri="{FF2B5EF4-FFF2-40B4-BE49-F238E27FC236}">
                <a16:creationId xmlns:a16="http://schemas.microsoft.com/office/drawing/2014/main" id="{7B90FE17-8AF4-C209-67FC-E5082A0D3DAF}"/>
              </a:ext>
            </a:extLst>
          </p:cNvPr>
          <p:cNvSpPr txBox="1"/>
          <p:nvPr/>
        </p:nvSpPr>
        <p:spPr>
          <a:xfrm>
            <a:off x="5967393" y="4083447"/>
            <a:ext cx="639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Lambda</a:t>
            </a:r>
            <a:endParaRPr kumimoji="1" lang="zh-CN" altLang="en-US" sz="1000" dirty="0">
              <a:solidFill>
                <a:srgbClr val="0000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513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4865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S3 IAM Role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07E52-870A-EC14-D732-9DC732FD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61" y="1077057"/>
            <a:ext cx="7604515" cy="4703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52160-FD7D-D87C-85D4-54428E694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446" y="632100"/>
            <a:ext cx="7604515" cy="57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68640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CC89D-D957-3075-8A90-BDBD95C8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247549"/>
            <a:ext cx="10279091" cy="404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D030D-8C1A-7B61-983E-76B3E3C9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780" y="505157"/>
            <a:ext cx="9290482" cy="5701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037293-7F9B-7BB3-228B-9158D9E03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2" y="1094341"/>
            <a:ext cx="11893796" cy="48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46093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Lambda rule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563AF24-03AB-09C7-CDC7-92F21EE2B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178466"/>
              </p:ext>
            </p:extLst>
          </p:nvPr>
        </p:nvGraphicFramePr>
        <p:xfrm>
          <a:off x="10198222" y="6221046"/>
          <a:ext cx="143033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431000" imgH="481320" progId="Package">
                  <p:embed/>
                </p:oleObj>
              </mc:Choice>
              <mc:Fallback>
                <p:oleObj name="Packager Shell Object" showAsIcon="1" r:id="rId3" imgW="143100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98222" y="6221046"/>
                        <a:ext cx="1430337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985F5BB-065A-0160-59A5-C7EB54DB7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16" y="1150316"/>
            <a:ext cx="9812183" cy="4737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33771-91A1-80C5-93FB-3B98B9906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677" y="1150316"/>
            <a:ext cx="9064869" cy="47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2386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event rule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97066-3BB9-D93C-7A96-2ACF1D868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35" y="999958"/>
            <a:ext cx="8370296" cy="5038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511EA-D5C0-DC6E-01FF-5EA08ADE6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1" y="999958"/>
            <a:ext cx="10339511" cy="5038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2013E-4F67-CAED-7580-05F089B67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852" y="909820"/>
            <a:ext cx="9369595" cy="51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1005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test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70C552-6011-8E63-0A76-BDC3D842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700784"/>
            <a:ext cx="10721274" cy="40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24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4246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日志服务器设置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46B6B-BC7E-FF03-8222-A14ADDD6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30" y="978515"/>
            <a:ext cx="8519836" cy="52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3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9A05A-ADC7-AEDA-9389-B747D4413080}"/>
              </a:ext>
            </a:extLst>
          </p:cNvPr>
          <p:cNvSpPr txBox="1"/>
          <p:nvPr/>
        </p:nvSpPr>
        <p:spPr>
          <a:xfrm>
            <a:off x="386039" y="237392"/>
            <a:ext cx="36038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南向访问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CACCD-753A-C995-C6BF-CA804D3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8" y="1071634"/>
            <a:ext cx="10595905" cy="4875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B227B-39B9-60E0-7242-11E2E3C8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69" y="1071632"/>
            <a:ext cx="10979485" cy="48756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4D3EED-CC5F-8790-1232-17E5FF13B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057" y="1071630"/>
            <a:ext cx="10768115" cy="48756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6ADB1D-BF7D-D588-87E7-91CA3663B413}"/>
              </a:ext>
            </a:extLst>
          </p:cNvPr>
          <p:cNvSpPr txBox="1"/>
          <p:nvPr/>
        </p:nvSpPr>
        <p:spPr>
          <a:xfrm>
            <a:off x="386038" y="6102842"/>
            <a:ext cx="790152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正常访问流量放通，异常流量被策略阻断，同时在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session view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看到地址转换严格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1:1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映射，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305A62-D010-1DD0-5349-76B7026EA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708" y="1083342"/>
            <a:ext cx="10412677" cy="4863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C0F84A-2CF6-05A4-9AB9-B25ED3356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546" y="1071627"/>
            <a:ext cx="9841996" cy="48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6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7273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延迟对比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450AA-7AA0-3CF7-7086-D873EAB0C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119400"/>
            <a:ext cx="11235985" cy="94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AE0E94-70DD-685B-BAE7-14CFA097E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38" y="2411299"/>
            <a:ext cx="11235985" cy="921488"/>
          </a:xfrm>
          <a:prstGeom prst="rect">
            <a:avLst/>
          </a:prstGeom>
        </p:spPr>
      </p:pic>
      <p:sp>
        <p:nvSpPr>
          <p:cNvPr id="9" name="AutoShape 1">
            <a:extLst>
              <a:ext uri="{FF2B5EF4-FFF2-40B4-BE49-F238E27FC236}">
                <a16:creationId xmlns:a16="http://schemas.microsoft.com/office/drawing/2014/main" id="{F2C4DD71-6D68-635E-44FA-C40A433ECC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59168A9-4314-83FC-9F19-DABE34965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38" y="3672069"/>
            <a:ext cx="926088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左边是过防火墙的间隔大约0.000083s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右边是直接绑定EIP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0.000050s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配置差异就是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</a:t>
            </a:r>
            <a:r>
              <a:rPr lang="zh-CN" altLang="en-US" dirty="0">
                <a:latin typeface="Arial" panose="020B0604020202020204" pitchFamily="34" charset="0"/>
              </a:rPr>
              <a:t>流量左边是指向</a:t>
            </a:r>
            <a:r>
              <a:rPr lang="en-US" altLang="zh-CN" dirty="0">
                <a:latin typeface="Arial" panose="020B0604020202020204" pitchFamily="34" charset="0"/>
              </a:rPr>
              <a:t>FGT inside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ENI </a:t>
            </a:r>
            <a:r>
              <a:rPr lang="zh-CN" altLang="en-US" dirty="0">
                <a:latin typeface="Arial" panose="020B0604020202020204" pitchFamily="34" charset="0"/>
              </a:rPr>
              <a:t>， 右边是直接指向</a:t>
            </a:r>
            <a:r>
              <a:rPr lang="en-US" altLang="zh-CN" dirty="0">
                <a:latin typeface="Arial" panose="020B0604020202020204" pitchFamily="34" charset="0"/>
              </a:rPr>
              <a:t>IGW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748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565411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日志转存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333D-7F9F-5C3F-312B-423D40C5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982131"/>
            <a:ext cx="11115095" cy="48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9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18501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22F05-4887-D06F-9BDA-16FBEAA5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4" y="1447799"/>
            <a:ext cx="11333572" cy="3408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5E5A3-067C-CCC8-FBEA-D25FB4CE7FED}"/>
              </a:ext>
            </a:extLst>
          </p:cNvPr>
          <p:cNvSpPr txBox="1"/>
          <p:nvPr/>
        </p:nvSpPr>
        <p:spPr>
          <a:xfrm>
            <a:off x="429214" y="5186624"/>
            <a:ext cx="246184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新建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客户参考此步骤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48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3038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Subnet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F2E38-C42F-D516-E4A5-A3B37CFA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3" y="1289166"/>
            <a:ext cx="11295134" cy="4138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B129-FFA7-2AC7-0F1B-DC2B54BEDDA9}"/>
              </a:ext>
            </a:extLst>
          </p:cNvPr>
          <p:cNvSpPr txBox="1"/>
          <p:nvPr/>
        </p:nvSpPr>
        <p:spPr>
          <a:xfrm>
            <a:off x="536330" y="5800912"/>
            <a:ext cx="905087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为了满足多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绑定，选取实例时要参考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EC2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实例支持的网卡数量以及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的数量，来确定有多少个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outside subnet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3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26857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安全组规划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E1DCF-4643-81F9-7E87-FF96CE29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1117957"/>
            <a:ext cx="10448925" cy="4622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2DDE5-2812-F3A9-2FA4-FC69E69CF117}"/>
              </a:ext>
            </a:extLst>
          </p:cNvPr>
          <p:cNvSpPr txBox="1"/>
          <p:nvPr/>
        </p:nvSpPr>
        <p:spPr>
          <a:xfrm>
            <a:off x="552449" y="5941960"/>
            <a:ext cx="341632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测试为了简单排除故障，放开了所有访问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20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1935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系统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7B760-D54F-3B85-05AB-1218306E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45" y="1377461"/>
            <a:ext cx="4157386" cy="3371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854DF-08B7-41B1-8B3B-51DD8BFE2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7461"/>
            <a:ext cx="4366155" cy="3371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AC7879-F0CA-A6D9-DF7A-AFDEC725BB0C}"/>
              </a:ext>
            </a:extLst>
          </p:cNvPr>
          <p:cNvSpPr txBox="1"/>
          <p:nvPr/>
        </p:nvSpPr>
        <p:spPr>
          <a:xfrm>
            <a:off x="2453054" y="5337423"/>
            <a:ext cx="596990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，所以设置一些配置不同（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接口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静态路由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防火墙地址转换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）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0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01424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静态路由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21C2A-6D41-AD14-CC4F-AF7D61A6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966166"/>
            <a:ext cx="11071124" cy="4663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7AA10-2038-9EC7-379A-4753D1612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13" y="505157"/>
            <a:ext cx="5626287" cy="5792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2FBE4-326E-F89A-565E-7BF79541D997}"/>
              </a:ext>
            </a:extLst>
          </p:cNvPr>
          <p:cNvSpPr txBox="1"/>
          <p:nvPr/>
        </p:nvSpPr>
        <p:spPr>
          <a:xfrm>
            <a:off x="266700" y="5893929"/>
            <a:ext cx="485261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两台设备都需要初始化时候单独配置，因为接口地址不一样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65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1935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接口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2C777-3C83-FEE5-C45E-5F2DA255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36" y="1023620"/>
            <a:ext cx="8834714" cy="4810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2529AE-BC7C-D68B-5052-34F6AC9A1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69" y="1023620"/>
            <a:ext cx="11084793" cy="48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13210</TotalTime>
  <Words>1474</Words>
  <Application>Microsoft Office PowerPoint</Application>
  <PresentationFormat>Widescreen</PresentationFormat>
  <Paragraphs>209</Paragraphs>
  <Slides>39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Inter</vt:lpstr>
      <vt:lpstr>Arial</vt:lpstr>
      <vt:lpstr>Arial</vt:lpstr>
      <vt:lpstr>Consolas</vt:lpstr>
      <vt:lpstr>Helvetica</vt:lpstr>
      <vt:lpstr>Fortinet Theme</vt:lpstr>
      <vt:lpstr>Package</vt:lpstr>
      <vt:lpstr>量化交易部署（集成cloudwatch）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2497</cp:revision>
  <cp:lastPrinted>2021-03-23T01:37:48Z</cp:lastPrinted>
  <dcterms:created xsi:type="dcterms:W3CDTF">2021-03-23T01:37:48Z</dcterms:created>
  <dcterms:modified xsi:type="dcterms:W3CDTF">2023-12-06T06:46:12Z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